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88" r:id="rId3"/>
    <p:sldId id="311" r:id="rId4"/>
    <p:sldId id="314" r:id="rId5"/>
    <p:sldId id="312" r:id="rId6"/>
    <p:sldId id="313" r:id="rId7"/>
    <p:sldId id="267" r:id="rId8"/>
    <p:sldId id="268" r:id="rId9"/>
    <p:sldId id="323" r:id="rId10"/>
    <p:sldId id="282" r:id="rId11"/>
    <p:sldId id="317" r:id="rId12"/>
    <p:sldId id="293" r:id="rId13"/>
    <p:sldId id="316" r:id="rId14"/>
    <p:sldId id="319" r:id="rId15"/>
    <p:sldId id="321" r:id="rId16"/>
    <p:sldId id="276" r:id="rId17"/>
    <p:sldId id="274" r:id="rId18"/>
    <p:sldId id="294" r:id="rId19"/>
    <p:sldId id="318" r:id="rId20"/>
    <p:sldId id="295" r:id="rId21"/>
    <p:sldId id="322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988"/>
    <a:srgbClr val="CF4F15"/>
    <a:srgbClr val="1D3A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0A90F-36BE-447C-9CD4-6151A66E8538}" v="283" dt="2023-10-23T18:19:24.9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cca Krouse" userId="fae6c063-940d-4a9c-9417-2927fa78202b" providerId="ADAL" clId="{1E10A90F-36BE-447C-9CD4-6151A66E8538}"/>
    <pc:docChg chg="undo custSel addSld delSld modSld sldOrd">
      <pc:chgData name="Becca Krouse" userId="fae6c063-940d-4a9c-9417-2927fa78202b" providerId="ADAL" clId="{1E10A90F-36BE-447C-9CD4-6151A66E8538}" dt="2023-10-23T18:29:21.962" v="2046" actId="20577"/>
      <pc:docMkLst>
        <pc:docMk/>
      </pc:docMkLst>
      <pc:sldChg chg="addSp delSp modSp mod setBg">
        <pc:chgData name="Becca Krouse" userId="fae6c063-940d-4a9c-9417-2927fa78202b" providerId="ADAL" clId="{1E10A90F-36BE-447C-9CD4-6151A66E8538}" dt="2023-10-23T16:44:59.357" v="1615" actId="478"/>
        <pc:sldMkLst>
          <pc:docMk/>
          <pc:sldMk cId="1651537568" sldId="256"/>
        </pc:sldMkLst>
        <pc:spChg chg="add del mod">
          <ac:chgData name="Becca Krouse" userId="fae6c063-940d-4a9c-9417-2927fa78202b" providerId="ADAL" clId="{1E10A90F-36BE-447C-9CD4-6151A66E8538}" dt="2023-10-23T16:44:59.357" v="1615" actId="478"/>
          <ac:spMkLst>
            <pc:docMk/>
            <pc:sldMk cId="1651537568" sldId="256"/>
            <ac:spMk id="4" creationId="{9C296B73-D816-CDB4-5166-45C83F20A047}"/>
          </ac:spMkLst>
        </pc:spChg>
        <pc:picChg chg="add del mod">
          <ac:chgData name="Becca Krouse" userId="fae6c063-940d-4a9c-9417-2927fa78202b" providerId="ADAL" clId="{1E10A90F-36BE-447C-9CD4-6151A66E8538}" dt="2023-10-18T16:12:50.918" v="278" actId="478"/>
          <ac:picMkLst>
            <pc:docMk/>
            <pc:sldMk cId="1651537568" sldId="256"/>
            <ac:picMk id="10" creationId="{986072CA-DFE4-B1D6-5126-7170752E51B4}"/>
          </ac:picMkLst>
        </pc:picChg>
      </pc:sldChg>
      <pc:sldChg chg="del">
        <pc:chgData name="Becca Krouse" userId="fae6c063-940d-4a9c-9417-2927fa78202b" providerId="ADAL" clId="{1E10A90F-36BE-447C-9CD4-6151A66E8538}" dt="2023-10-18T15:51:40.803" v="0" actId="47"/>
        <pc:sldMkLst>
          <pc:docMk/>
          <pc:sldMk cId="3017962323" sldId="263"/>
        </pc:sldMkLst>
      </pc:sldChg>
      <pc:sldChg chg="del">
        <pc:chgData name="Becca Krouse" userId="fae6c063-940d-4a9c-9417-2927fa78202b" providerId="ADAL" clId="{1E10A90F-36BE-447C-9CD4-6151A66E8538}" dt="2023-10-18T15:51:40.803" v="0" actId="47"/>
        <pc:sldMkLst>
          <pc:docMk/>
          <pc:sldMk cId="1129208158" sldId="265"/>
        </pc:sldMkLst>
      </pc:sldChg>
      <pc:sldChg chg="modSp mod">
        <pc:chgData name="Becca Krouse" userId="fae6c063-940d-4a9c-9417-2927fa78202b" providerId="ADAL" clId="{1E10A90F-36BE-447C-9CD4-6151A66E8538}" dt="2023-10-23T18:29:21.962" v="2046" actId="20577"/>
        <pc:sldMkLst>
          <pc:docMk/>
          <pc:sldMk cId="525572051" sldId="267"/>
        </pc:sldMkLst>
        <pc:spChg chg="mod">
          <ac:chgData name="Becca Krouse" userId="fae6c063-940d-4a9c-9417-2927fa78202b" providerId="ADAL" clId="{1E10A90F-36BE-447C-9CD4-6151A66E8538}" dt="2023-10-23T18:29:21.962" v="2046" actId="20577"/>
          <ac:spMkLst>
            <pc:docMk/>
            <pc:sldMk cId="525572051" sldId="267"/>
            <ac:spMk id="2" creationId="{41BF6A01-1862-6F7C-45E2-F388F7AE4CD3}"/>
          </ac:spMkLst>
        </pc:spChg>
      </pc:sldChg>
      <pc:sldChg chg="del">
        <pc:chgData name="Becca Krouse" userId="fae6c063-940d-4a9c-9417-2927fa78202b" providerId="ADAL" clId="{1E10A90F-36BE-447C-9CD4-6151A66E8538}" dt="2023-10-18T15:51:40.803" v="0" actId="47"/>
        <pc:sldMkLst>
          <pc:docMk/>
          <pc:sldMk cId="1997579048" sldId="270"/>
        </pc:sldMkLst>
      </pc:sldChg>
      <pc:sldChg chg="del">
        <pc:chgData name="Becca Krouse" userId="fae6c063-940d-4a9c-9417-2927fa78202b" providerId="ADAL" clId="{1E10A90F-36BE-447C-9CD4-6151A66E8538}" dt="2023-10-18T17:20:05.746" v="411" actId="47"/>
        <pc:sldMkLst>
          <pc:docMk/>
          <pc:sldMk cId="1058111965" sldId="277"/>
        </pc:sldMkLst>
      </pc:sldChg>
      <pc:sldChg chg="addSp delSp modSp mod delAnim">
        <pc:chgData name="Becca Krouse" userId="fae6c063-940d-4a9c-9417-2927fa78202b" providerId="ADAL" clId="{1E10A90F-36BE-447C-9CD4-6151A66E8538}" dt="2023-10-23T18:21:24.571" v="2032" actId="1076"/>
        <pc:sldMkLst>
          <pc:docMk/>
          <pc:sldMk cId="2079696963" sldId="279"/>
        </pc:sldMkLst>
        <pc:spChg chg="mod">
          <ac:chgData name="Becca Krouse" userId="fae6c063-940d-4a9c-9417-2927fa78202b" providerId="ADAL" clId="{1E10A90F-36BE-447C-9CD4-6151A66E8538}" dt="2023-10-23T18:19:24.933" v="1881" actId="122"/>
          <ac:spMkLst>
            <pc:docMk/>
            <pc:sldMk cId="2079696963" sldId="279"/>
            <ac:spMk id="2" creationId="{0E920B36-CA61-0470-5072-CE0E57905100}"/>
          </ac:spMkLst>
        </pc:spChg>
        <pc:spChg chg="mod">
          <ac:chgData name="Becca Krouse" userId="fae6c063-940d-4a9c-9417-2927fa78202b" providerId="ADAL" clId="{1E10A90F-36BE-447C-9CD4-6151A66E8538}" dt="2023-10-23T18:21:23.672" v="2030" actId="1076"/>
          <ac:spMkLst>
            <pc:docMk/>
            <pc:sldMk cId="2079696963" sldId="279"/>
            <ac:spMk id="3" creationId="{D4E64922-C727-0040-9AD9-E28F21F024C0}"/>
          </ac:spMkLst>
        </pc:spChg>
        <pc:spChg chg="mod">
          <ac:chgData name="Becca Krouse" userId="fae6c063-940d-4a9c-9417-2927fa78202b" providerId="ADAL" clId="{1E10A90F-36BE-447C-9CD4-6151A66E8538}" dt="2023-10-23T18:21:23.409" v="2029" actId="1076"/>
          <ac:spMkLst>
            <pc:docMk/>
            <pc:sldMk cId="2079696963" sldId="279"/>
            <ac:spMk id="9" creationId="{7317113C-C825-16A0-35F7-23B3166499C4}"/>
          </ac:spMkLst>
        </pc:spChg>
        <pc:picChg chg="add mod">
          <ac:chgData name="Becca Krouse" userId="fae6c063-940d-4a9c-9417-2927fa78202b" providerId="ADAL" clId="{1E10A90F-36BE-447C-9CD4-6151A66E8538}" dt="2023-10-23T18:21:24.571" v="2032" actId="1076"/>
          <ac:picMkLst>
            <pc:docMk/>
            <pc:sldMk cId="2079696963" sldId="279"/>
            <ac:picMk id="6" creationId="{A3B99C17-0977-1231-28C2-DD218D82FEB7}"/>
          </ac:picMkLst>
        </pc:picChg>
        <pc:picChg chg="mod">
          <ac:chgData name="Becca Krouse" userId="fae6c063-940d-4a9c-9417-2927fa78202b" providerId="ADAL" clId="{1E10A90F-36BE-447C-9CD4-6151A66E8538}" dt="2023-10-23T18:21:23.897" v="2031" actId="1076"/>
          <ac:picMkLst>
            <pc:docMk/>
            <pc:sldMk cId="2079696963" sldId="279"/>
            <ac:picMk id="7" creationId="{CE65678F-E822-88CD-C2DA-C5695B1BB861}"/>
          </ac:picMkLst>
        </pc:picChg>
        <pc:picChg chg="del mod">
          <ac:chgData name="Becca Krouse" userId="fae6c063-940d-4a9c-9417-2927fa78202b" providerId="ADAL" clId="{1E10A90F-36BE-447C-9CD4-6151A66E8538}" dt="2023-10-23T15:12:49.351" v="1436" actId="478"/>
          <ac:picMkLst>
            <pc:docMk/>
            <pc:sldMk cId="2079696963" sldId="279"/>
            <ac:picMk id="8" creationId="{A8196106-FAE8-D01A-4C70-077553340CE6}"/>
          </ac:picMkLst>
        </pc:picChg>
      </pc:sldChg>
      <pc:sldChg chg="del">
        <pc:chgData name="Becca Krouse" userId="fae6c063-940d-4a9c-9417-2927fa78202b" providerId="ADAL" clId="{1E10A90F-36BE-447C-9CD4-6151A66E8538}" dt="2023-10-23T14:22:06.930" v="1421" actId="47"/>
        <pc:sldMkLst>
          <pc:docMk/>
          <pc:sldMk cId="409788999" sldId="281"/>
        </pc:sldMkLst>
      </pc:sldChg>
      <pc:sldChg chg="addSp delSp modSp mod ord">
        <pc:chgData name="Becca Krouse" userId="fae6c063-940d-4a9c-9417-2927fa78202b" providerId="ADAL" clId="{1E10A90F-36BE-447C-9CD4-6151A66E8538}" dt="2023-10-23T15:18:19.790" v="1500"/>
        <pc:sldMkLst>
          <pc:docMk/>
          <pc:sldMk cId="2749952922" sldId="282"/>
        </pc:sldMkLst>
        <pc:picChg chg="add del mod">
          <ac:chgData name="Becca Krouse" userId="fae6c063-940d-4a9c-9417-2927fa78202b" providerId="ADAL" clId="{1E10A90F-36BE-447C-9CD4-6151A66E8538}" dt="2023-10-23T15:18:19.790" v="1500"/>
          <ac:picMkLst>
            <pc:docMk/>
            <pc:sldMk cId="2749952922" sldId="282"/>
            <ac:picMk id="2" creationId="{71FDD5AC-A4F0-D5B5-9792-DA3788C8EE1F}"/>
          </ac:picMkLst>
        </pc:picChg>
      </pc:sldChg>
      <pc:sldChg chg="del">
        <pc:chgData name="Becca Krouse" userId="fae6c063-940d-4a9c-9417-2927fa78202b" providerId="ADAL" clId="{1E10A90F-36BE-447C-9CD4-6151A66E8538}" dt="2023-10-18T15:51:40.803" v="0" actId="47"/>
        <pc:sldMkLst>
          <pc:docMk/>
          <pc:sldMk cId="887700204" sldId="287"/>
        </pc:sldMkLst>
      </pc:sldChg>
      <pc:sldChg chg="addSp delSp modSp mod">
        <pc:chgData name="Becca Krouse" userId="fae6c063-940d-4a9c-9417-2927fa78202b" providerId="ADAL" clId="{1E10A90F-36BE-447C-9CD4-6151A66E8538}" dt="2023-10-18T15:53:41.423" v="83" actId="1036"/>
        <pc:sldMkLst>
          <pc:docMk/>
          <pc:sldMk cId="1706740900" sldId="288"/>
        </pc:sldMkLst>
        <pc:spChg chg="del">
          <ac:chgData name="Becca Krouse" userId="fae6c063-940d-4a9c-9417-2927fa78202b" providerId="ADAL" clId="{1E10A90F-36BE-447C-9CD4-6151A66E8538}" dt="2023-10-18T15:52:16.718" v="1" actId="478"/>
          <ac:spMkLst>
            <pc:docMk/>
            <pc:sldMk cId="1706740900" sldId="288"/>
            <ac:spMk id="2" creationId="{71065F89-E194-860A-2E2F-9D9BDDB0CCEB}"/>
          </ac:spMkLst>
        </pc:spChg>
        <pc:spChg chg="add del mod">
          <ac:chgData name="Becca Krouse" userId="fae6c063-940d-4a9c-9417-2927fa78202b" providerId="ADAL" clId="{1E10A90F-36BE-447C-9CD4-6151A66E8538}" dt="2023-10-18T15:52:18.259" v="2" actId="478"/>
          <ac:spMkLst>
            <pc:docMk/>
            <pc:sldMk cId="1706740900" sldId="288"/>
            <ac:spMk id="7" creationId="{D92098D8-7785-4908-A132-BA9F198CFE9D}"/>
          </ac:spMkLst>
        </pc:spChg>
        <pc:spChg chg="mod">
          <ac:chgData name="Becca Krouse" userId="fae6c063-940d-4a9c-9417-2927fa78202b" providerId="ADAL" clId="{1E10A90F-36BE-447C-9CD4-6151A66E8538}" dt="2023-10-18T15:53:41.423" v="83" actId="1036"/>
          <ac:spMkLst>
            <pc:docMk/>
            <pc:sldMk cId="1706740900" sldId="288"/>
            <ac:spMk id="16" creationId="{45E910D6-1C69-1332-F915-9F5A016FD205}"/>
          </ac:spMkLst>
        </pc:spChg>
        <pc:picChg chg="mod">
          <ac:chgData name="Becca Krouse" userId="fae6c063-940d-4a9c-9417-2927fa78202b" providerId="ADAL" clId="{1E10A90F-36BE-447C-9CD4-6151A66E8538}" dt="2023-10-18T15:52:50.077" v="16" actId="1076"/>
          <ac:picMkLst>
            <pc:docMk/>
            <pc:sldMk cId="1706740900" sldId="288"/>
            <ac:picMk id="6" creationId="{B1C4FA1A-595B-5597-4BB2-74C0E398B373}"/>
          </ac:picMkLst>
        </pc:picChg>
      </pc:sldChg>
      <pc:sldChg chg="del">
        <pc:chgData name="Becca Krouse" userId="fae6c063-940d-4a9c-9417-2927fa78202b" providerId="ADAL" clId="{1E10A90F-36BE-447C-9CD4-6151A66E8538}" dt="2023-10-18T17:20:05.746" v="411" actId="47"/>
        <pc:sldMkLst>
          <pc:docMk/>
          <pc:sldMk cId="4085250853" sldId="290"/>
        </pc:sldMkLst>
      </pc:sldChg>
      <pc:sldChg chg="ord">
        <pc:chgData name="Becca Krouse" userId="fae6c063-940d-4a9c-9417-2927fa78202b" providerId="ADAL" clId="{1E10A90F-36BE-447C-9CD4-6151A66E8538}" dt="2023-10-18T16:31:46.319" v="340"/>
        <pc:sldMkLst>
          <pc:docMk/>
          <pc:sldMk cId="670596249" sldId="294"/>
        </pc:sldMkLst>
      </pc:sldChg>
      <pc:sldChg chg="addSp modSp mod modAnim">
        <pc:chgData name="Becca Krouse" userId="fae6c063-940d-4a9c-9417-2927fa78202b" providerId="ADAL" clId="{1E10A90F-36BE-447C-9CD4-6151A66E8538}" dt="2023-10-20T19:17:40.873" v="1213" actId="207"/>
        <pc:sldMkLst>
          <pc:docMk/>
          <pc:sldMk cId="429586246" sldId="295"/>
        </pc:sldMkLst>
        <pc:spChg chg="mod">
          <ac:chgData name="Becca Krouse" userId="fae6c063-940d-4a9c-9417-2927fa78202b" providerId="ADAL" clId="{1E10A90F-36BE-447C-9CD4-6151A66E8538}" dt="2023-10-20T19:17:40.873" v="1213" actId="207"/>
          <ac:spMkLst>
            <pc:docMk/>
            <pc:sldMk cId="429586246" sldId="295"/>
            <ac:spMk id="2" creationId="{A3E0B0E6-B19D-3450-F117-59F71003E06D}"/>
          </ac:spMkLst>
        </pc:spChg>
        <pc:picChg chg="add mod">
          <ac:chgData name="Becca Krouse" userId="fae6c063-940d-4a9c-9417-2927fa78202b" providerId="ADAL" clId="{1E10A90F-36BE-447C-9CD4-6151A66E8538}" dt="2023-10-18T16:32:28.152" v="341"/>
          <ac:picMkLst>
            <pc:docMk/>
            <pc:sldMk cId="429586246" sldId="295"/>
            <ac:picMk id="3" creationId="{ECA09355-EE49-221B-AC08-041E3B6727B9}"/>
          </ac:picMkLst>
        </pc:picChg>
        <pc:picChg chg="add mod">
          <ac:chgData name="Becca Krouse" userId="fae6c063-940d-4a9c-9417-2927fa78202b" providerId="ADAL" clId="{1E10A90F-36BE-447C-9CD4-6151A66E8538}" dt="2023-10-18T16:33:29.469" v="380" actId="1037"/>
          <ac:picMkLst>
            <pc:docMk/>
            <pc:sldMk cId="429586246" sldId="295"/>
            <ac:picMk id="6" creationId="{082D21F6-B6EB-B3B8-67D4-6660F7A3383C}"/>
          </ac:picMkLst>
        </pc:picChg>
      </pc:sldChg>
      <pc:sldChg chg="addSp delSp modSp del mod delAnim modAnim">
        <pc:chgData name="Becca Krouse" userId="fae6c063-940d-4a9c-9417-2927fa78202b" providerId="ADAL" clId="{1E10A90F-36BE-447C-9CD4-6151A66E8538}" dt="2023-10-23T17:38:08.100" v="1798" actId="47"/>
        <pc:sldMkLst>
          <pc:docMk/>
          <pc:sldMk cId="3392376770" sldId="299"/>
        </pc:sldMkLst>
        <pc:spChg chg="del">
          <ac:chgData name="Becca Krouse" userId="fae6c063-940d-4a9c-9417-2927fa78202b" providerId="ADAL" clId="{1E10A90F-36BE-447C-9CD4-6151A66E8538}" dt="2023-10-23T17:19:54.014" v="1616" actId="478"/>
          <ac:spMkLst>
            <pc:docMk/>
            <pc:sldMk cId="3392376770" sldId="299"/>
            <ac:spMk id="21" creationId="{A0595CA0-7536-F08B-EBD5-9F4446200F94}"/>
          </ac:spMkLst>
        </pc:spChg>
        <pc:spChg chg="del">
          <ac:chgData name="Becca Krouse" userId="fae6c063-940d-4a9c-9417-2927fa78202b" providerId="ADAL" clId="{1E10A90F-36BE-447C-9CD4-6151A66E8538}" dt="2023-10-23T17:19:54.014" v="1616" actId="478"/>
          <ac:spMkLst>
            <pc:docMk/>
            <pc:sldMk cId="3392376770" sldId="299"/>
            <ac:spMk id="22" creationId="{E6819093-E5B4-EE70-04E9-BB52E3CE7F5A}"/>
          </ac:spMkLst>
        </pc:spChg>
        <pc:picChg chg="add del mod">
          <ac:chgData name="Becca Krouse" userId="fae6c063-940d-4a9c-9417-2927fa78202b" providerId="ADAL" clId="{1E10A90F-36BE-447C-9CD4-6151A66E8538}" dt="2023-10-23T15:11:33.403" v="1424" actId="478"/>
          <ac:picMkLst>
            <pc:docMk/>
            <pc:sldMk cId="3392376770" sldId="299"/>
            <ac:picMk id="3" creationId="{5AB92823-B2EF-594F-59BD-99E0614EC4D1}"/>
          </ac:picMkLst>
        </pc:picChg>
        <pc:picChg chg="add mod">
          <ac:chgData name="Becca Krouse" userId="fae6c063-940d-4a9c-9417-2927fa78202b" providerId="ADAL" clId="{1E10A90F-36BE-447C-9CD4-6151A66E8538}" dt="2023-10-23T15:12:15.908" v="1433" actId="1037"/>
          <ac:picMkLst>
            <pc:docMk/>
            <pc:sldMk cId="3392376770" sldId="299"/>
            <ac:picMk id="5" creationId="{6A62373E-3AA7-7437-3553-4D357FCF1AA5}"/>
          </ac:picMkLst>
        </pc:picChg>
        <pc:picChg chg="mod">
          <ac:chgData name="Becca Krouse" userId="fae6c063-940d-4a9c-9417-2927fa78202b" providerId="ADAL" clId="{1E10A90F-36BE-447C-9CD4-6151A66E8538}" dt="2023-10-23T17:34:06.877" v="1635" actId="14100"/>
          <ac:picMkLst>
            <pc:docMk/>
            <pc:sldMk cId="3392376770" sldId="299"/>
            <ac:picMk id="6" creationId="{32658ADF-4E60-424E-8D26-7DB0DE304719}"/>
          </ac:picMkLst>
        </pc:picChg>
        <pc:picChg chg="del">
          <ac:chgData name="Becca Krouse" userId="fae6c063-940d-4a9c-9417-2927fa78202b" providerId="ADAL" clId="{1E10A90F-36BE-447C-9CD4-6151A66E8538}" dt="2023-10-23T12:51:29.660" v="1214" actId="478"/>
          <ac:picMkLst>
            <pc:docMk/>
            <pc:sldMk cId="3392376770" sldId="299"/>
            <ac:picMk id="10" creationId="{F3316C42-CDD9-6D97-A5BC-E533CDFF0C64}"/>
          </ac:picMkLst>
        </pc:picChg>
      </pc:sldChg>
      <pc:sldChg chg="delSp del mod ord">
        <pc:chgData name="Becca Krouse" userId="fae6c063-940d-4a9c-9417-2927fa78202b" providerId="ADAL" clId="{1E10A90F-36BE-447C-9CD4-6151A66E8538}" dt="2023-10-18T16:30:18.977" v="333" actId="47"/>
        <pc:sldMkLst>
          <pc:docMk/>
          <pc:sldMk cId="3126438896" sldId="301"/>
        </pc:sldMkLst>
        <pc:picChg chg="del">
          <ac:chgData name="Becca Krouse" userId="fae6c063-940d-4a9c-9417-2927fa78202b" providerId="ADAL" clId="{1E10A90F-36BE-447C-9CD4-6151A66E8538}" dt="2023-10-18T16:28:05.661" v="332" actId="478"/>
          <ac:picMkLst>
            <pc:docMk/>
            <pc:sldMk cId="3126438896" sldId="301"/>
            <ac:picMk id="6" creationId="{D8CA4FEE-4D03-489E-7AF4-8109604CCAA1}"/>
          </ac:picMkLst>
        </pc:picChg>
        <pc:picChg chg="del">
          <ac:chgData name="Becca Krouse" userId="fae6c063-940d-4a9c-9417-2927fa78202b" providerId="ADAL" clId="{1E10A90F-36BE-447C-9CD4-6151A66E8538}" dt="2023-10-18T16:28:03.809" v="331" actId="478"/>
          <ac:picMkLst>
            <pc:docMk/>
            <pc:sldMk cId="3126438896" sldId="301"/>
            <ac:picMk id="7" creationId="{24391A62-FDB3-1486-D7E3-1D4205953D32}"/>
          </ac:picMkLst>
        </pc:picChg>
        <pc:picChg chg="del">
          <ac:chgData name="Becca Krouse" userId="fae6c063-940d-4a9c-9417-2927fa78202b" providerId="ADAL" clId="{1E10A90F-36BE-447C-9CD4-6151A66E8538}" dt="2023-10-18T16:28:03.809" v="331" actId="478"/>
          <ac:picMkLst>
            <pc:docMk/>
            <pc:sldMk cId="3126438896" sldId="301"/>
            <ac:picMk id="11" creationId="{A0B1BE99-1B95-2B92-5EBD-D8EE428499EB}"/>
          </ac:picMkLst>
        </pc:picChg>
        <pc:picChg chg="del">
          <ac:chgData name="Becca Krouse" userId="fae6c063-940d-4a9c-9417-2927fa78202b" providerId="ADAL" clId="{1E10A90F-36BE-447C-9CD4-6151A66E8538}" dt="2023-10-18T16:28:03.809" v="331" actId="478"/>
          <ac:picMkLst>
            <pc:docMk/>
            <pc:sldMk cId="3126438896" sldId="301"/>
            <ac:picMk id="18" creationId="{DA573D8C-EACD-AA22-52DB-BAA04FB6C305}"/>
          </ac:picMkLst>
        </pc:picChg>
      </pc:sldChg>
      <pc:sldChg chg="delSp del mod ord">
        <pc:chgData name="Becca Krouse" userId="fae6c063-940d-4a9c-9417-2927fa78202b" providerId="ADAL" clId="{1E10A90F-36BE-447C-9CD4-6151A66E8538}" dt="2023-10-18T16:27:57.194" v="329" actId="47"/>
        <pc:sldMkLst>
          <pc:docMk/>
          <pc:sldMk cId="3282116271" sldId="302"/>
        </pc:sldMkLst>
        <pc:spChg chg="del">
          <ac:chgData name="Becca Krouse" userId="fae6c063-940d-4a9c-9417-2927fa78202b" providerId="ADAL" clId="{1E10A90F-36BE-447C-9CD4-6151A66E8538}" dt="2023-10-18T16:27:52.643" v="328" actId="478"/>
          <ac:spMkLst>
            <pc:docMk/>
            <pc:sldMk cId="3282116271" sldId="302"/>
            <ac:spMk id="8" creationId="{3EE67C34-B120-6F56-AF0B-7AAB570BB50E}"/>
          </ac:spMkLst>
        </pc:spChg>
      </pc:sldChg>
      <pc:sldChg chg="del">
        <pc:chgData name="Becca Krouse" userId="fae6c063-940d-4a9c-9417-2927fa78202b" providerId="ADAL" clId="{1E10A90F-36BE-447C-9CD4-6151A66E8538}" dt="2023-10-18T16:30:40.267" v="336" actId="47"/>
        <pc:sldMkLst>
          <pc:docMk/>
          <pc:sldMk cId="1315125195" sldId="303"/>
        </pc:sldMkLst>
      </pc:sldChg>
      <pc:sldChg chg="addSp delSp modSp del mod ord delAnim">
        <pc:chgData name="Becca Krouse" userId="fae6c063-940d-4a9c-9417-2927fa78202b" providerId="ADAL" clId="{1E10A90F-36BE-447C-9CD4-6151A66E8538}" dt="2023-10-20T18:05:13.390" v="899" actId="47"/>
        <pc:sldMkLst>
          <pc:docMk/>
          <pc:sldMk cId="167702740" sldId="304"/>
        </pc:sldMkLst>
        <pc:spChg chg="add del mod">
          <ac:chgData name="Becca Krouse" userId="fae6c063-940d-4a9c-9417-2927fa78202b" providerId="ADAL" clId="{1E10A90F-36BE-447C-9CD4-6151A66E8538}" dt="2023-10-18T16:36:58.509" v="397" actId="478"/>
          <ac:spMkLst>
            <pc:docMk/>
            <pc:sldMk cId="167702740" sldId="304"/>
            <ac:spMk id="3" creationId="{8DD6B5D4-E0AF-B4A3-245A-19B6B100692B}"/>
          </ac:spMkLst>
        </pc:spChg>
        <pc:picChg chg="add del mod">
          <ac:chgData name="Becca Krouse" userId="fae6c063-940d-4a9c-9417-2927fa78202b" providerId="ADAL" clId="{1E10A90F-36BE-447C-9CD4-6151A66E8538}" dt="2023-10-20T17:56:34.111" v="787" actId="478"/>
          <ac:picMkLst>
            <pc:docMk/>
            <pc:sldMk cId="167702740" sldId="304"/>
            <ac:picMk id="3" creationId="{4738B533-B8CD-F8D6-0BBD-9716FC1E5167}"/>
          </ac:picMkLst>
        </pc:picChg>
        <pc:picChg chg="add mod modCrop">
          <ac:chgData name="Becca Krouse" userId="fae6c063-940d-4a9c-9417-2927fa78202b" providerId="ADAL" clId="{1E10A90F-36BE-447C-9CD4-6151A66E8538}" dt="2023-10-18T16:38:56.395" v="408" actId="732"/>
          <ac:picMkLst>
            <pc:docMk/>
            <pc:sldMk cId="167702740" sldId="304"/>
            <ac:picMk id="5" creationId="{C0D00EE6-6A7C-F010-A41D-E7D3A68F6283}"/>
          </ac:picMkLst>
        </pc:picChg>
        <pc:picChg chg="del mod">
          <ac:chgData name="Becca Krouse" userId="fae6c063-940d-4a9c-9417-2927fa78202b" providerId="ADAL" clId="{1E10A90F-36BE-447C-9CD4-6151A66E8538}" dt="2023-10-18T16:36:54.200" v="396" actId="478"/>
          <ac:picMkLst>
            <pc:docMk/>
            <pc:sldMk cId="167702740" sldId="304"/>
            <ac:picMk id="6" creationId="{EE3E0284-F830-50B3-4CB3-410ADF07C510}"/>
          </ac:picMkLst>
        </pc:picChg>
        <pc:picChg chg="del">
          <ac:chgData name="Becca Krouse" userId="fae6c063-940d-4a9c-9417-2927fa78202b" providerId="ADAL" clId="{1E10A90F-36BE-447C-9CD4-6151A66E8538}" dt="2023-10-18T16:36:54.200" v="396" actId="478"/>
          <ac:picMkLst>
            <pc:docMk/>
            <pc:sldMk cId="167702740" sldId="304"/>
            <ac:picMk id="8" creationId="{7D3ECDB2-056A-B5F9-DEF9-63B5E2A0D553}"/>
          </ac:picMkLst>
        </pc:picChg>
      </pc:sldChg>
      <pc:sldChg chg="modSp del mod">
        <pc:chgData name="Becca Krouse" userId="fae6c063-940d-4a9c-9417-2927fa78202b" providerId="ADAL" clId="{1E10A90F-36BE-447C-9CD4-6151A66E8538}" dt="2023-10-18T16:33:13.994" v="370" actId="47"/>
        <pc:sldMkLst>
          <pc:docMk/>
          <pc:sldMk cId="4279891327" sldId="305"/>
        </pc:sldMkLst>
        <pc:picChg chg="mod">
          <ac:chgData name="Becca Krouse" userId="fae6c063-940d-4a9c-9417-2927fa78202b" providerId="ADAL" clId="{1E10A90F-36BE-447C-9CD4-6151A66E8538}" dt="2023-10-18T16:32:38.266" v="343" actId="1076"/>
          <ac:picMkLst>
            <pc:docMk/>
            <pc:sldMk cId="4279891327" sldId="305"/>
            <ac:picMk id="8" creationId="{8F0490A6-4952-4143-F6CB-52E537068F18}"/>
          </ac:picMkLst>
        </pc:picChg>
      </pc:sldChg>
      <pc:sldChg chg="del">
        <pc:chgData name="Becca Krouse" userId="fae6c063-940d-4a9c-9417-2927fa78202b" providerId="ADAL" clId="{1E10A90F-36BE-447C-9CD4-6151A66E8538}" dt="2023-10-20T18:06:46.371" v="945" actId="47"/>
        <pc:sldMkLst>
          <pc:docMk/>
          <pc:sldMk cId="766253538" sldId="306"/>
        </pc:sldMkLst>
      </pc:sldChg>
      <pc:sldChg chg="del">
        <pc:chgData name="Becca Krouse" userId="fae6c063-940d-4a9c-9417-2927fa78202b" providerId="ADAL" clId="{1E10A90F-36BE-447C-9CD4-6151A66E8538}" dt="2023-10-18T17:20:05.746" v="411" actId="47"/>
        <pc:sldMkLst>
          <pc:docMk/>
          <pc:sldMk cId="2775148788" sldId="307"/>
        </pc:sldMkLst>
      </pc:sldChg>
      <pc:sldChg chg="addSp delSp modSp del mod">
        <pc:chgData name="Becca Krouse" userId="fae6c063-940d-4a9c-9417-2927fa78202b" providerId="ADAL" clId="{1E10A90F-36BE-447C-9CD4-6151A66E8538}" dt="2023-10-18T15:55:17.481" v="122" actId="47"/>
        <pc:sldMkLst>
          <pc:docMk/>
          <pc:sldMk cId="656849166" sldId="308"/>
        </pc:sldMkLst>
        <pc:spChg chg="del">
          <ac:chgData name="Becca Krouse" userId="fae6c063-940d-4a9c-9417-2927fa78202b" providerId="ADAL" clId="{1E10A90F-36BE-447C-9CD4-6151A66E8538}" dt="2023-10-18T15:53:06.282" v="17" actId="478"/>
          <ac:spMkLst>
            <pc:docMk/>
            <pc:sldMk cId="656849166" sldId="308"/>
            <ac:spMk id="2" creationId="{71065F89-E194-860A-2E2F-9D9BDDB0CCEB}"/>
          </ac:spMkLst>
        </pc:spChg>
        <pc:spChg chg="add del mod">
          <ac:chgData name="Becca Krouse" userId="fae6c063-940d-4a9c-9417-2927fa78202b" providerId="ADAL" clId="{1E10A90F-36BE-447C-9CD4-6151A66E8538}" dt="2023-10-18T15:53:16.472" v="18" actId="478"/>
          <ac:spMkLst>
            <pc:docMk/>
            <pc:sldMk cId="656849166" sldId="308"/>
            <ac:spMk id="8" creationId="{63A0CA30-0F84-F940-0F72-EB9BA80CFDA8}"/>
          </ac:spMkLst>
        </pc:spChg>
        <pc:spChg chg="mod">
          <ac:chgData name="Becca Krouse" userId="fae6c063-940d-4a9c-9417-2927fa78202b" providerId="ADAL" clId="{1E10A90F-36BE-447C-9CD4-6151A66E8538}" dt="2023-10-18T15:53:31.984" v="71" actId="1038"/>
          <ac:spMkLst>
            <pc:docMk/>
            <pc:sldMk cId="656849166" sldId="308"/>
            <ac:spMk id="18" creationId="{DED5F474-BCAA-6337-7CD6-09F97EB6C6FB}"/>
          </ac:spMkLst>
        </pc:spChg>
        <pc:spChg chg="mod">
          <ac:chgData name="Becca Krouse" userId="fae6c063-940d-4a9c-9417-2927fa78202b" providerId="ADAL" clId="{1E10A90F-36BE-447C-9CD4-6151A66E8538}" dt="2023-10-18T15:53:31.984" v="71" actId="1038"/>
          <ac:spMkLst>
            <pc:docMk/>
            <pc:sldMk cId="656849166" sldId="308"/>
            <ac:spMk id="28" creationId="{F300D51E-18AB-4C22-AECD-F23ABF5BF52C}"/>
          </ac:spMkLst>
        </pc:spChg>
        <pc:cxnChg chg="mod">
          <ac:chgData name="Becca Krouse" userId="fae6c063-940d-4a9c-9417-2927fa78202b" providerId="ADAL" clId="{1E10A90F-36BE-447C-9CD4-6151A66E8538}" dt="2023-10-18T15:53:31.984" v="71" actId="1038"/>
          <ac:cxnSpMkLst>
            <pc:docMk/>
            <pc:sldMk cId="656849166" sldId="308"/>
            <ac:cxnSpMk id="17" creationId="{87B09878-F1F6-6CC6-D634-28CDBEE90927}"/>
          </ac:cxnSpMkLst>
        </pc:cxnChg>
      </pc:sldChg>
      <pc:sldChg chg="del">
        <pc:chgData name="Becca Krouse" userId="fae6c063-940d-4a9c-9417-2927fa78202b" providerId="ADAL" clId="{1E10A90F-36BE-447C-9CD4-6151A66E8538}" dt="2023-10-18T15:56:19.822" v="137" actId="47"/>
        <pc:sldMkLst>
          <pc:docMk/>
          <pc:sldMk cId="1022332126" sldId="309"/>
        </pc:sldMkLst>
      </pc:sldChg>
      <pc:sldChg chg="del">
        <pc:chgData name="Becca Krouse" userId="fae6c063-940d-4a9c-9417-2927fa78202b" providerId="ADAL" clId="{1E10A90F-36BE-447C-9CD4-6151A66E8538}" dt="2023-10-18T15:56:19.822" v="137" actId="47"/>
        <pc:sldMkLst>
          <pc:docMk/>
          <pc:sldMk cId="2391629163" sldId="310"/>
        </pc:sldMkLst>
      </pc:sldChg>
      <pc:sldChg chg="addSp delSp modSp add mod">
        <pc:chgData name="Becca Krouse" userId="fae6c063-940d-4a9c-9417-2927fa78202b" providerId="ADAL" clId="{1E10A90F-36BE-447C-9CD4-6151A66E8538}" dt="2023-10-18T16:21:31.105" v="327" actId="1038"/>
        <pc:sldMkLst>
          <pc:docMk/>
          <pc:sldMk cId="3991878347" sldId="311"/>
        </pc:sldMkLst>
        <pc:spChg chg="del">
          <ac:chgData name="Becca Krouse" userId="fae6c063-940d-4a9c-9417-2927fa78202b" providerId="ADAL" clId="{1E10A90F-36BE-447C-9CD4-6151A66E8538}" dt="2023-10-18T15:55:40.585" v="125" actId="478"/>
          <ac:spMkLst>
            <pc:docMk/>
            <pc:sldMk cId="3991878347" sldId="311"/>
            <ac:spMk id="3" creationId="{FC797990-EC1D-4DF6-AE2F-E421CED65F29}"/>
          </ac:spMkLst>
        </pc:spChg>
        <pc:spChg chg="add mod">
          <ac:chgData name="Becca Krouse" userId="fae6c063-940d-4a9c-9417-2927fa78202b" providerId="ADAL" clId="{1E10A90F-36BE-447C-9CD4-6151A66E8538}" dt="2023-10-18T15:54:39.984" v="113" actId="1076"/>
          <ac:spMkLst>
            <pc:docMk/>
            <pc:sldMk cId="3991878347" sldId="311"/>
            <ac:spMk id="5" creationId="{59AA16B6-44FE-E8CE-6924-FEA510FCB32E}"/>
          </ac:spMkLst>
        </pc:spChg>
        <pc:spChg chg="ord">
          <ac:chgData name="Becca Krouse" userId="fae6c063-940d-4a9c-9417-2927fa78202b" providerId="ADAL" clId="{1E10A90F-36BE-447C-9CD4-6151A66E8538}" dt="2023-10-18T15:54:21.424" v="107" actId="167"/>
          <ac:spMkLst>
            <pc:docMk/>
            <pc:sldMk cId="3991878347" sldId="311"/>
            <ac:spMk id="16" creationId="{45E910D6-1C69-1332-F915-9F5A016FD205}"/>
          </ac:spMkLst>
        </pc:spChg>
        <pc:picChg chg="del">
          <ac:chgData name="Becca Krouse" userId="fae6c063-940d-4a9c-9417-2927fa78202b" providerId="ADAL" clId="{1E10A90F-36BE-447C-9CD4-6151A66E8538}" dt="2023-10-18T15:53:58.432" v="85" actId="478"/>
          <ac:picMkLst>
            <pc:docMk/>
            <pc:sldMk cId="3991878347" sldId="311"/>
            <ac:picMk id="6" creationId="{B1C4FA1A-595B-5597-4BB2-74C0E398B373}"/>
          </ac:picMkLst>
        </pc:picChg>
        <pc:picChg chg="add mod">
          <ac:chgData name="Becca Krouse" userId="fae6c063-940d-4a9c-9417-2927fa78202b" providerId="ADAL" clId="{1E10A90F-36BE-447C-9CD4-6151A66E8538}" dt="2023-10-18T16:21:31.105" v="327" actId="1038"/>
          <ac:picMkLst>
            <pc:docMk/>
            <pc:sldMk cId="3991878347" sldId="311"/>
            <ac:picMk id="9" creationId="{9770E128-6446-B8AB-0F8F-997B370F1757}"/>
          </ac:picMkLst>
        </pc:picChg>
        <pc:picChg chg="add del mod">
          <ac:chgData name="Becca Krouse" userId="fae6c063-940d-4a9c-9417-2927fa78202b" providerId="ADAL" clId="{1E10A90F-36BE-447C-9CD4-6151A66E8538}" dt="2023-10-18T16:21:01.857" v="280" actId="478"/>
          <ac:picMkLst>
            <pc:docMk/>
            <pc:sldMk cId="3991878347" sldId="311"/>
            <ac:picMk id="10" creationId="{FA06D687-9E07-1880-5F01-184382412883}"/>
          </ac:picMkLst>
        </pc:picChg>
        <pc:cxnChg chg="add mod">
          <ac:chgData name="Becca Krouse" userId="fae6c063-940d-4a9c-9417-2927fa78202b" providerId="ADAL" clId="{1E10A90F-36BE-447C-9CD4-6151A66E8538}" dt="2023-10-18T15:54:34.210" v="112" actId="1076"/>
          <ac:cxnSpMkLst>
            <pc:docMk/>
            <pc:sldMk cId="3991878347" sldId="311"/>
            <ac:cxnSpMk id="2" creationId="{29E9A564-AF43-5BD1-5FDD-9CA884B4CE5D}"/>
          </ac:cxnSpMkLst>
        </pc:cxnChg>
      </pc:sldChg>
      <pc:sldChg chg="addSp delSp modSp add mod">
        <pc:chgData name="Becca Krouse" userId="fae6c063-940d-4a9c-9417-2927fa78202b" providerId="ADAL" clId="{1E10A90F-36BE-447C-9CD4-6151A66E8538}" dt="2023-10-23T13:55:33.534" v="1365" actId="1037"/>
        <pc:sldMkLst>
          <pc:docMk/>
          <pc:sldMk cId="4284291157" sldId="312"/>
        </pc:sldMkLst>
        <pc:spChg chg="del">
          <ac:chgData name="Becca Krouse" userId="fae6c063-940d-4a9c-9417-2927fa78202b" providerId="ADAL" clId="{1E10A90F-36BE-447C-9CD4-6151A66E8538}" dt="2023-10-18T15:55:44.401" v="126" actId="478"/>
          <ac:spMkLst>
            <pc:docMk/>
            <pc:sldMk cId="4284291157" sldId="312"/>
            <ac:spMk id="3" creationId="{FC797990-EC1D-4DF6-AE2F-E421CED65F29}"/>
          </ac:spMkLst>
        </pc:spChg>
        <pc:spChg chg="add mod">
          <ac:chgData name="Becca Krouse" userId="fae6c063-940d-4a9c-9417-2927fa78202b" providerId="ADAL" clId="{1E10A90F-36BE-447C-9CD4-6151A66E8538}" dt="2023-10-23T13:55:33.534" v="1365" actId="1037"/>
          <ac:spMkLst>
            <pc:docMk/>
            <pc:sldMk cId="4284291157" sldId="312"/>
            <ac:spMk id="8" creationId="{FF710C73-AA0C-885A-4654-84D458C5CE4C}"/>
          </ac:spMkLst>
        </pc:spChg>
        <pc:picChg chg="add mod">
          <ac:chgData name="Becca Krouse" userId="fae6c063-940d-4a9c-9417-2927fa78202b" providerId="ADAL" clId="{1E10A90F-36BE-447C-9CD4-6151A66E8538}" dt="2023-10-18T15:55:13.584" v="120"/>
          <ac:picMkLst>
            <pc:docMk/>
            <pc:sldMk cId="4284291157" sldId="312"/>
            <ac:picMk id="6" creationId="{E5A33D3F-2548-BF66-178D-C10E623D49BA}"/>
          </ac:picMkLst>
        </pc:picChg>
        <pc:picChg chg="add mod">
          <ac:chgData name="Becca Krouse" userId="fae6c063-940d-4a9c-9417-2927fa78202b" providerId="ADAL" clId="{1E10A90F-36BE-447C-9CD4-6151A66E8538}" dt="2023-10-18T16:01:09.324" v="230" actId="1037"/>
          <ac:picMkLst>
            <pc:docMk/>
            <pc:sldMk cId="4284291157" sldId="312"/>
            <ac:picMk id="7" creationId="{BAB07215-2023-E7C2-EE7C-A55AD286EAD1}"/>
          </ac:picMkLst>
        </pc:picChg>
      </pc:sldChg>
      <pc:sldChg chg="addSp delSp modSp add mod modAnim">
        <pc:chgData name="Becca Krouse" userId="fae6c063-940d-4a9c-9417-2927fa78202b" providerId="ADAL" clId="{1E10A90F-36BE-447C-9CD4-6151A66E8538}" dt="2023-10-23T13:55:38.252" v="1367"/>
        <pc:sldMkLst>
          <pc:docMk/>
          <pc:sldMk cId="3493473034" sldId="313"/>
        </pc:sldMkLst>
        <pc:spChg chg="add del mod">
          <ac:chgData name="Becca Krouse" userId="fae6c063-940d-4a9c-9417-2927fa78202b" providerId="ADAL" clId="{1E10A90F-36BE-447C-9CD4-6151A66E8538}" dt="2023-10-23T13:55:38.048" v="1366" actId="478"/>
          <ac:spMkLst>
            <pc:docMk/>
            <pc:sldMk cId="3493473034" sldId="313"/>
            <ac:spMk id="3" creationId="{67CCD002-2AAF-AC2E-195B-298112DF31A8}"/>
          </ac:spMkLst>
        </pc:spChg>
        <pc:spChg chg="del">
          <ac:chgData name="Becca Krouse" userId="fae6c063-940d-4a9c-9417-2927fa78202b" providerId="ADAL" clId="{1E10A90F-36BE-447C-9CD4-6151A66E8538}" dt="2023-10-18T15:55:50.065" v="129" actId="478"/>
          <ac:spMkLst>
            <pc:docMk/>
            <pc:sldMk cId="3493473034" sldId="313"/>
            <ac:spMk id="3" creationId="{FC797990-EC1D-4DF6-AE2F-E421CED65F29}"/>
          </ac:spMkLst>
        </pc:spChg>
        <pc:spChg chg="add mod">
          <ac:chgData name="Becca Krouse" userId="fae6c063-940d-4a9c-9417-2927fa78202b" providerId="ADAL" clId="{1E10A90F-36BE-447C-9CD4-6151A66E8538}" dt="2023-10-23T13:55:38.252" v="1367"/>
          <ac:spMkLst>
            <pc:docMk/>
            <pc:sldMk cId="3493473034" sldId="313"/>
            <ac:spMk id="8" creationId="{A2357578-E4BD-31AC-D160-C31E792D3A6B}"/>
          </ac:spMkLst>
        </pc:spChg>
        <pc:spChg chg="add del mod">
          <ac:chgData name="Becca Krouse" userId="fae6c063-940d-4a9c-9417-2927fa78202b" providerId="ADAL" clId="{1E10A90F-36BE-447C-9CD4-6151A66E8538}" dt="2023-10-18T15:57:44.296" v="174" actId="478"/>
          <ac:spMkLst>
            <pc:docMk/>
            <pc:sldMk cId="3493473034" sldId="313"/>
            <ac:spMk id="9" creationId="{C13F6D48-9723-D1A4-118A-72A1FBE4F0E8}"/>
          </ac:spMkLst>
        </pc:spChg>
        <pc:spChg chg="add del mod">
          <ac:chgData name="Becca Krouse" userId="fae6c063-940d-4a9c-9417-2927fa78202b" providerId="ADAL" clId="{1E10A90F-36BE-447C-9CD4-6151A66E8538}" dt="2023-10-23T13:55:00.518" v="1324" actId="478"/>
          <ac:spMkLst>
            <pc:docMk/>
            <pc:sldMk cId="3493473034" sldId="313"/>
            <ac:spMk id="11" creationId="{B2978CE8-9543-EB41-8371-30B5147D7DF6}"/>
          </ac:spMkLst>
        </pc:spChg>
        <pc:picChg chg="add mod">
          <ac:chgData name="Becca Krouse" userId="fae6c063-940d-4a9c-9417-2927fa78202b" providerId="ADAL" clId="{1E10A90F-36BE-447C-9CD4-6151A66E8538}" dt="2023-10-18T15:55:14.636" v="121"/>
          <ac:picMkLst>
            <pc:docMk/>
            <pc:sldMk cId="3493473034" sldId="313"/>
            <ac:picMk id="6" creationId="{414A2A64-E50A-8200-E24A-1B7F5C4267D5}"/>
          </ac:picMkLst>
        </pc:picChg>
        <pc:picChg chg="add mod">
          <ac:chgData name="Becca Krouse" userId="fae6c063-940d-4a9c-9417-2927fa78202b" providerId="ADAL" clId="{1E10A90F-36BE-447C-9CD4-6151A66E8538}" dt="2023-10-18T16:01:49.029" v="274" actId="1038"/>
          <ac:picMkLst>
            <pc:docMk/>
            <pc:sldMk cId="3493473034" sldId="313"/>
            <ac:picMk id="7" creationId="{B9B33699-EE3A-193B-68F0-445B84DDAE28}"/>
          </ac:picMkLst>
        </pc:picChg>
        <pc:picChg chg="add del mod">
          <ac:chgData name="Becca Krouse" userId="fae6c063-940d-4a9c-9417-2927fa78202b" providerId="ADAL" clId="{1E10A90F-36BE-447C-9CD4-6151A66E8538}" dt="2023-10-18T15:57:44.296" v="174" actId="478"/>
          <ac:picMkLst>
            <pc:docMk/>
            <pc:sldMk cId="3493473034" sldId="313"/>
            <ac:picMk id="8" creationId="{2C587ACE-12E9-F99D-A704-B48D05CBD474}"/>
          </ac:picMkLst>
        </pc:picChg>
        <pc:picChg chg="add mod">
          <ac:chgData name="Becca Krouse" userId="fae6c063-940d-4a9c-9417-2927fa78202b" providerId="ADAL" clId="{1E10A90F-36BE-447C-9CD4-6151A66E8538}" dt="2023-10-18T15:58:27.906" v="180" actId="1076"/>
          <ac:picMkLst>
            <pc:docMk/>
            <pc:sldMk cId="3493473034" sldId="313"/>
            <ac:picMk id="10" creationId="{F125916C-4F99-06C0-2709-CD5D2352E928}"/>
          </ac:picMkLst>
        </pc:picChg>
        <pc:picChg chg="add mod">
          <ac:chgData name="Becca Krouse" userId="fae6c063-940d-4a9c-9417-2927fa78202b" providerId="ADAL" clId="{1E10A90F-36BE-447C-9CD4-6151A66E8538}" dt="2023-10-18T15:59:35.213" v="188"/>
          <ac:picMkLst>
            <pc:docMk/>
            <pc:sldMk cId="3493473034" sldId="313"/>
            <ac:picMk id="12" creationId="{BB0A5BFA-09B8-96EC-2D16-53A3EECD00C3}"/>
          </ac:picMkLst>
        </pc:picChg>
      </pc:sldChg>
      <pc:sldChg chg="add">
        <pc:chgData name="Becca Krouse" userId="fae6c063-940d-4a9c-9417-2927fa78202b" providerId="ADAL" clId="{1E10A90F-36BE-447C-9CD4-6151A66E8538}" dt="2023-10-18T16:20:59.432" v="279"/>
        <pc:sldMkLst>
          <pc:docMk/>
          <pc:sldMk cId="26647878" sldId="314"/>
        </pc:sldMkLst>
      </pc:sldChg>
      <pc:sldChg chg="add del">
        <pc:chgData name="Becca Krouse" userId="fae6c063-940d-4a9c-9417-2927fa78202b" providerId="ADAL" clId="{1E10A90F-36BE-447C-9CD4-6151A66E8538}" dt="2023-10-20T19:15:51.878" v="1183" actId="47"/>
        <pc:sldMkLst>
          <pc:docMk/>
          <pc:sldMk cId="3911160402" sldId="315"/>
        </pc:sldMkLst>
      </pc:sldChg>
      <pc:sldChg chg="addSp delSp modSp new mod ord">
        <pc:chgData name="Becca Krouse" userId="fae6c063-940d-4a9c-9417-2927fa78202b" providerId="ADAL" clId="{1E10A90F-36BE-447C-9CD4-6151A66E8538}" dt="2023-10-23T15:18:10.109" v="1485"/>
        <pc:sldMkLst>
          <pc:docMk/>
          <pc:sldMk cId="3612793789" sldId="316"/>
        </pc:sldMkLst>
        <pc:spChg chg="del">
          <ac:chgData name="Becca Krouse" userId="fae6c063-940d-4a9c-9417-2927fa78202b" providerId="ADAL" clId="{1E10A90F-36BE-447C-9CD4-6151A66E8538}" dt="2023-10-18T16:36:35.046" v="390" actId="478"/>
          <ac:spMkLst>
            <pc:docMk/>
            <pc:sldMk cId="3612793789" sldId="316"/>
            <ac:spMk id="2" creationId="{04A8D8B7-3B72-0C61-7836-2C9D2687A0A8}"/>
          </ac:spMkLst>
        </pc:spChg>
        <pc:spChg chg="del">
          <ac:chgData name="Becca Krouse" userId="fae6c063-940d-4a9c-9417-2927fa78202b" providerId="ADAL" clId="{1E10A90F-36BE-447C-9CD4-6151A66E8538}" dt="2023-10-18T16:36:35.046" v="390" actId="478"/>
          <ac:spMkLst>
            <pc:docMk/>
            <pc:sldMk cId="3612793789" sldId="316"/>
            <ac:spMk id="3" creationId="{110BA4A0-6AD1-DC9A-59F5-CD33FD79656E}"/>
          </ac:spMkLst>
        </pc:spChg>
        <pc:picChg chg="add del mod">
          <ac:chgData name="Becca Krouse" userId="fae6c063-940d-4a9c-9417-2927fa78202b" providerId="ADAL" clId="{1E10A90F-36BE-447C-9CD4-6151A66E8538}" dt="2023-10-23T15:18:10.109" v="1485"/>
          <ac:picMkLst>
            <pc:docMk/>
            <pc:sldMk cId="3612793789" sldId="316"/>
            <ac:picMk id="2" creationId="{80C7530F-11E1-5D06-E9C7-C4C8E552438B}"/>
          </ac:picMkLst>
        </pc:picChg>
        <pc:picChg chg="add del mod">
          <ac:chgData name="Becca Krouse" userId="fae6c063-940d-4a9c-9417-2927fa78202b" providerId="ADAL" clId="{1E10A90F-36BE-447C-9CD4-6151A66E8538}" dt="2023-10-20T17:57:28.847" v="791" actId="478"/>
          <ac:picMkLst>
            <pc:docMk/>
            <pc:sldMk cId="3612793789" sldId="316"/>
            <ac:picMk id="2" creationId="{E8A1B994-4553-D9EB-5B8F-9FCD34B9CA1E}"/>
          </ac:picMkLst>
        </pc:picChg>
        <pc:picChg chg="add del mod">
          <ac:chgData name="Becca Krouse" userId="fae6c063-940d-4a9c-9417-2927fa78202b" providerId="ADAL" clId="{1E10A90F-36BE-447C-9CD4-6151A66E8538}" dt="2023-10-20T17:56:38.223" v="788" actId="478"/>
          <ac:picMkLst>
            <pc:docMk/>
            <pc:sldMk cId="3612793789" sldId="316"/>
            <ac:picMk id="5" creationId="{23ED35EC-0EAD-BCB5-A9CA-9B73F2BB8B6D}"/>
          </ac:picMkLst>
        </pc:picChg>
        <pc:picChg chg="add del mod">
          <ac:chgData name="Becca Krouse" userId="fae6c063-940d-4a9c-9417-2927fa78202b" providerId="ADAL" clId="{1E10A90F-36BE-447C-9CD4-6151A66E8538}" dt="2023-10-20T18:02:34.593" v="812" actId="478"/>
          <ac:picMkLst>
            <pc:docMk/>
            <pc:sldMk cId="3612793789" sldId="316"/>
            <ac:picMk id="6" creationId="{5E346DD4-D7E6-5E0B-1731-419EB78EA878}"/>
          </ac:picMkLst>
        </pc:picChg>
        <pc:picChg chg="add del mod">
          <ac:chgData name="Becca Krouse" userId="fae6c063-940d-4a9c-9417-2927fa78202b" providerId="ADAL" clId="{1E10A90F-36BE-447C-9CD4-6151A66E8538}" dt="2023-10-18T16:37:19.790" v="399" actId="478"/>
          <ac:picMkLst>
            <pc:docMk/>
            <pc:sldMk cId="3612793789" sldId="316"/>
            <ac:picMk id="6" creationId="{E670D9E7-938D-BEFB-0A66-E6A1A251096A}"/>
          </ac:picMkLst>
        </pc:picChg>
        <pc:picChg chg="add del mod modCrop">
          <ac:chgData name="Becca Krouse" userId="fae6c063-940d-4a9c-9417-2927fa78202b" providerId="ADAL" clId="{1E10A90F-36BE-447C-9CD4-6151A66E8538}" dt="2023-10-20T18:11:54.021" v="959" actId="478"/>
          <ac:picMkLst>
            <pc:docMk/>
            <pc:sldMk cId="3612793789" sldId="316"/>
            <ac:picMk id="8" creationId="{2B2F638C-1DDD-52A7-8EAA-694035AA5C3E}"/>
          </ac:picMkLst>
        </pc:picChg>
        <pc:picChg chg="add mod modCrop">
          <ac:chgData name="Becca Krouse" userId="fae6c063-940d-4a9c-9417-2927fa78202b" providerId="ADAL" clId="{1E10A90F-36BE-447C-9CD4-6151A66E8538}" dt="2023-10-20T18:14:18.704" v="1006" actId="1035"/>
          <ac:picMkLst>
            <pc:docMk/>
            <pc:sldMk cId="3612793789" sldId="316"/>
            <ac:picMk id="10" creationId="{3CB5D562-DA1A-AE6D-7BF8-566E7BC8BB06}"/>
          </ac:picMkLst>
        </pc:picChg>
      </pc:sldChg>
      <pc:sldChg chg="addSp delSp modSp new mod delAnim modAnim">
        <pc:chgData name="Becca Krouse" userId="fae6c063-940d-4a9c-9417-2927fa78202b" providerId="ADAL" clId="{1E10A90F-36BE-447C-9CD4-6151A66E8538}" dt="2023-10-23T18:24:44.607" v="2043" actId="207"/>
        <pc:sldMkLst>
          <pc:docMk/>
          <pc:sldMk cId="1319093139" sldId="317"/>
        </pc:sldMkLst>
        <pc:spChg chg="del">
          <ac:chgData name="Becca Krouse" userId="fae6c063-940d-4a9c-9417-2927fa78202b" providerId="ADAL" clId="{1E10A90F-36BE-447C-9CD4-6151A66E8538}" dt="2023-10-20T15:22:47.916" v="562" actId="478"/>
          <ac:spMkLst>
            <pc:docMk/>
            <pc:sldMk cId="1319093139" sldId="317"/>
            <ac:spMk id="2" creationId="{C6E98A61-CADD-CAFC-D90E-3499DC689D80}"/>
          </ac:spMkLst>
        </pc:spChg>
        <pc:spChg chg="del">
          <ac:chgData name="Becca Krouse" userId="fae6c063-940d-4a9c-9417-2927fa78202b" providerId="ADAL" clId="{1E10A90F-36BE-447C-9CD4-6151A66E8538}" dt="2023-10-20T15:22:47.916" v="562" actId="478"/>
          <ac:spMkLst>
            <pc:docMk/>
            <pc:sldMk cId="1319093139" sldId="317"/>
            <ac:spMk id="3" creationId="{8DEB247C-6686-315D-F16B-2CFE5F7D0391}"/>
          </ac:spMkLst>
        </pc:spChg>
        <pc:spChg chg="add del mod">
          <ac:chgData name="Becca Krouse" userId="fae6c063-940d-4a9c-9417-2927fa78202b" providerId="ADAL" clId="{1E10A90F-36BE-447C-9CD4-6151A66E8538}" dt="2023-10-20T17:47:57.995" v="725" actId="478"/>
          <ac:spMkLst>
            <pc:docMk/>
            <pc:sldMk cId="1319093139" sldId="317"/>
            <ac:spMk id="9" creationId="{D55D2FDE-719F-B30B-3D54-662AD20DF25E}"/>
          </ac:spMkLst>
        </pc:spChg>
        <pc:spChg chg="add mod">
          <ac:chgData name="Becca Krouse" userId="fae6c063-940d-4a9c-9417-2927fa78202b" providerId="ADAL" clId="{1E10A90F-36BE-447C-9CD4-6151A66E8538}" dt="2023-10-20T19:17:01.201" v="1211"/>
          <ac:spMkLst>
            <pc:docMk/>
            <pc:sldMk cId="1319093139" sldId="317"/>
            <ac:spMk id="16" creationId="{1893276F-09C1-A88D-3802-27A0DE2D443D}"/>
          </ac:spMkLst>
        </pc:spChg>
        <pc:spChg chg="add mod ord">
          <ac:chgData name="Becca Krouse" userId="fae6c063-940d-4a9c-9417-2927fa78202b" providerId="ADAL" clId="{1E10A90F-36BE-447C-9CD4-6151A66E8538}" dt="2023-10-20T19:15:24.541" v="1179" actId="14861"/>
          <ac:spMkLst>
            <pc:docMk/>
            <pc:sldMk cId="1319093139" sldId="317"/>
            <ac:spMk id="19" creationId="{294C5C9D-E496-C46B-31BA-0DE739B14F0A}"/>
          </ac:spMkLst>
        </pc:spChg>
        <pc:spChg chg="add mod">
          <ac:chgData name="Becca Krouse" userId="fae6c063-940d-4a9c-9417-2927fa78202b" providerId="ADAL" clId="{1E10A90F-36BE-447C-9CD4-6151A66E8538}" dt="2023-10-20T19:16:26.767" v="1206" actId="1035"/>
          <ac:spMkLst>
            <pc:docMk/>
            <pc:sldMk cId="1319093139" sldId="317"/>
            <ac:spMk id="27" creationId="{C6FD9723-8A5C-08DA-22AC-25CA734E46E0}"/>
          </ac:spMkLst>
        </pc:spChg>
        <pc:graphicFrameChg chg="add del">
          <ac:chgData name="Becca Krouse" userId="fae6c063-940d-4a9c-9417-2927fa78202b" providerId="ADAL" clId="{1E10A90F-36BE-447C-9CD4-6151A66E8538}" dt="2023-10-20T19:09:03.957" v="1087" actId="478"/>
          <ac:graphicFrameMkLst>
            <pc:docMk/>
            <pc:sldMk cId="1319093139" sldId="317"/>
            <ac:graphicFrameMk id="21" creationId="{99DD188A-5D76-B934-013E-B7FA35B1B4AD}"/>
          </ac:graphicFrameMkLst>
        </pc:graphicFrameChg>
        <pc:graphicFrameChg chg="add del mod">
          <ac:chgData name="Becca Krouse" userId="fae6c063-940d-4a9c-9417-2927fa78202b" providerId="ADAL" clId="{1E10A90F-36BE-447C-9CD4-6151A66E8538}" dt="2023-10-20T19:08:56.980" v="1086"/>
          <ac:graphicFrameMkLst>
            <pc:docMk/>
            <pc:sldMk cId="1319093139" sldId="317"/>
            <ac:graphicFrameMk id="22" creationId="{4D564A0A-7372-CB8F-349D-3EC0BFEE5F33}"/>
          </ac:graphicFrameMkLst>
        </pc:graphicFrameChg>
        <pc:graphicFrameChg chg="add del mod">
          <ac:chgData name="Becca Krouse" userId="fae6c063-940d-4a9c-9417-2927fa78202b" providerId="ADAL" clId="{1E10A90F-36BE-447C-9CD4-6151A66E8538}" dt="2023-10-20T19:08:56.980" v="1086"/>
          <ac:graphicFrameMkLst>
            <pc:docMk/>
            <pc:sldMk cId="1319093139" sldId="317"/>
            <ac:graphicFrameMk id="23" creationId="{86021CDA-E1A7-31C7-9C10-D25B2EA3BFAC}"/>
          </ac:graphicFrameMkLst>
        </pc:graphicFrameChg>
        <pc:graphicFrameChg chg="add del mod modGraphic">
          <ac:chgData name="Becca Krouse" userId="fae6c063-940d-4a9c-9417-2927fa78202b" providerId="ADAL" clId="{1E10A90F-36BE-447C-9CD4-6151A66E8538}" dt="2023-10-20T19:10:03.611" v="1097" actId="478"/>
          <ac:graphicFrameMkLst>
            <pc:docMk/>
            <pc:sldMk cId="1319093139" sldId="317"/>
            <ac:graphicFrameMk id="24" creationId="{EF077FEB-5462-1CCC-D3BA-F143C80306B4}"/>
          </ac:graphicFrameMkLst>
        </pc:graphicFrameChg>
        <pc:graphicFrameChg chg="add del mod modGraphic">
          <ac:chgData name="Becca Krouse" userId="fae6c063-940d-4a9c-9417-2927fa78202b" providerId="ADAL" clId="{1E10A90F-36BE-447C-9CD4-6151A66E8538}" dt="2023-10-20T19:09:44.617" v="1093" actId="21"/>
          <ac:graphicFrameMkLst>
            <pc:docMk/>
            <pc:sldMk cId="1319093139" sldId="317"/>
            <ac:graphicFrameMk id="25" creationId="{50764CFD-8A55-91E1-E22A-E15EF36581F6}"/>
          </ac:graphicFrameMkLst>
        </pc:graphicFrameChg>
        <pc:graphicFrameChg chg="add mod modGraphic">
          <ac:chgData name="Becca Krouse" userId="fae6c063-940d-4a9c-9417-2927fa78202b" providerId="ADAL" clId="{1E10A90F-36BE-447C-9CD4-6151A66E8538}" dt="2023-10-20T19:16:23.108" v="1198" actId="1035"/>
          <ac:graphicFrameMkLst>
            <pc:docMk/>
            <pc:sldMk cId="1319093139" sldId="317"/>
            <ac:graphicFrameMk id="26" creationId="{015B244C-BE61-1170-FDB3-544C98BCF5DD}"/>
          </ac:graphicFrameMkLst>
        </pc:graphicFrameChg>
        <pc:picChg chg="add del mod">
          <ac:chgData name="Becca Krouse" userId="fae6c063-940d-4a9c-9417-2927fa78202b" providerId="ADAL" clId="{1E10A90F-36BE-447C-9CD4-6151A66E8538}" dt="2023-10-23T15:18:13.749" v="1489"/>
          <ac:picMkLst>
            <pc:docMk/>
            <pc:sldMk cId="1319093139" sldId="317"/>
            <ac:picMk id="2" creationId="{0702CAA8-915F-05C0-514C-2A71E7A124A5}"/>
          </ac:picMkLst>
        </pc:picChg>
        <pc:picChg chg="add del mod">
          <ac:chgData name="Becca Krouse" userId="fae6c063-940d-4a9c-9417-2927fa78202b" providerId="ADAL" clId="{1E10A90F-36BE-447C-9CD4-6151A66E8538}" dt="2023-10-20T15:23:21.025" v="566" actId="478"/>
          <ac:picMkLst>
            <pc:docMk/>
            <pc:sldMk cId="1319093139" sldId="317"/>
            <ac:picMk id="6" creationId="{25374792-76EA-620D-4F0C-69AAE2971310}"/>
          </ac:picMkLst>
        </pc:picChg>
        <pc:picChg chg="add del mod">
          <ac:chgData name="Becca Krouse" userId="fae6c063-940d-4a9c-9417-2927fa78202b" providerId="ADAL" clId="{1E10A90F-36BE-447C-9CD4-6151A66E8538}" dt="2023-10-20T15:26:11.073" v="570" actId="478"/>
          <ac:picMkLst>
            <pc:docMk/>
            <pc:sldMk cId="1319093139" sldId="317"/>
            <ac:picMk id="8" creationId="{76ACF613-3913-F950-486A-DED55CFE162E}"/>
          </ac:picMkLst>
        </pc:picChg>
        <pc:picChg chg="add del mod">
          <ac:chgData name="Becca Krouse" userId="fae6c063-940d-4a9c-9417-2927fa78202b" providerId="ADAL" clId="{1E10A90F-36BE-447C-9CD4-6151A66E8538}" dt="2023-10-20T17:48:06.594" v="729" actId="478"/>
          <ac:picMkLst>
            <pc:docMk/>
            <pc:sldMk cId="1319093139" sldId="317"/>
            <ac:picMk id="11" creationId="{0D46D280-250D-2E36-B9D8-0C3A778DD65F}"/>
          </ac:picMkLst>
        </pc:picChg>
        <pc:picChg chg="add mod ord modCrop">
          <ac:chgData name="Becca Krouse" userId="fae6c063-940d-4a9c-9417-2927fa78202b" providerId="ADAL" clId="{1E10A90F-36BE-447C-9CD4-6151A66E8538}" dt="2023-10-20T19:14:06.360" v="1151" actId="167"/>
          <ac:picMkLst>
            <pc:docMk/>
            <pc:sldMk cId="1319093139" sldId="317"/>
            <ac:picMk id="13" creationId="{F06FF93B-A0D4-3445-88DF-4568D953B973}"/>
          </ac:picMkLst>
        </pc:picChg>
        <pc:picChg chg="add del mod">
          <ac:chgData name="Becca Krouse" userId="fae6c063-940d-4a9c-9417-2927fa78202b" providerId="ADAL" clId="{1E10A90F-36BE-447C-9CD4-6151A66E8538}" dt="2023-10-20T18:57:15.313" v="1058" actId="478"/>
          <ac:picMkLst>
            <pc:docMk/>
            <pc:sldMk cId="1319093139" sldId="317"/>
            <ac:picMk id="14" creationId="{3044EC50-5AFF-83C9-2429-5948B164E131}"/>
          </ac:picMkLst>
        </pc:picChg>
        <pc:picChg chg="add del mod">
          <ac:chgData name="Becca Krouse" userId="fae6c063-940d-4a9c-9417-2927fa78202b" providerId="ADAL" clId="{1E10A90F-36BE-447C-9CD4-6151A66E8538}" dt="2023-10-20T19:04:48.623" v="1072" actId="478"/>
          <ac:picMkLst>
            <pc:docMk/>
            <pc:sldMk cId="1319093139" sldId="317"/>
            <ac:picMk id="15" creationId="{2603A9C2-D298-5986-2969-424A057B24E4}"/>
          </ac:picMkLst>
        </pc:picChg>
        <pc:picChg chg="add mod">
          <ac:chgData name="Becca Krouse" userId="fae6c063-940d-4a9c-9417-2927fa78202b" providerId="ADAL" clId="{1E10A90F-36BE-447C-9CD4-6151A66E8538}" dt="2023-10-20T18:57:53.934" v="1069" actId="1076"/>
          <ac:picMkLst>
            <pc:docMk/>
            <pc:sldMk cId="1319093139" sldId="317"/>
            <ac:picMk id="17" creationId="{B9548AF3-2A56-F2DE-5C31-D95CD5CE4415}"/>
          </ac:picMkLst>
        </pc:picChg>
        <pc:picChg chg="add mod">
          <ac:chgData name="Becca Krouse" userId="fae6c063-940d-4a9c-9417-2927fa78202b" providerId="ADAL" clId="{1E10A90F-36BE-447C-9CD4-6151A66E8538}" dt="2023-10-23T18:24:44.607" v="2043" actId="207"/>
          <ac:picMkLst>
            <pc:docMk/>
            <pc:sldMk cId="1319093139" sldId="317"/>
            <ac:picMk id="18" creationId="{0825A6BF-0314-67F3-7B04-82A5D469D64C}"/>
          </ac:picMkLst>
        </pc:picChg>
        <pc:picChg chg="add del mod">
          <ac:chgData name="Becca Krouse" userId="fae6c063-940d-4a9c-9417-2927fa78202b" providerId="ADAL" clId="{1E10A90F-36BE-447C-9CD4-6151A66E8538}" dt="2023-10-20T19:16:11.267" v="1186" actId="478"/>
          <ac:picMkLst>
            <pc:docMk/>
            <pc:sldMk cId="1319093139" sldId="317"/>
            <ac:picMk id="20" creationId="{8A84F332-FD5B-3D83-AEC6-1A29091057DB}"/>
          </ac:picMkLst>
        </pc:picChg>
        <pc:picChg chg="add mod">
          <ac:chgData name="Becca Krouse" userId="fae6c063-940d-4a9c-9417-2927fa78202b" providerId="ADAL" clId="{1E10A90F-36BE-447C-9CD4-6151A66E8538}" dt="2023-10-23T18:24:44.607" v="2043" actId="207"/>
          <ac:picMkLst>
            <pc:docMk/>
            <pc:sldMk cId="1319093139" sldId="317"/>
            <ac:picMk id="28" creationId="{3B3E6D20-7100-6808-F184-F17A5C29F9B9}"/>
          </ac:picMkLst>
        </pc:picChg>
      </pc:sldChg>
      <pc:sldChg chg="new del">
        <pc:chgData name="Becca Krouse" userId="fae6c063-940d-4a9c-9417-2927fa78202b" providerId="ADAL" clId="{1E10A90F-36BE-447C-9CD4-6151A66E8538}" dt="2023-10-19T20:31:30.683" v="422" actId="47"/>
        <pc:sldMkLst>
          <pc:docMk/>
          <pc:sldMk cId="1871978373" sldId="317"/>
        </pc:sldMkLst>
      </pc:sldChg>
      <pc:sldChg chg="addSp delSp modSp new del mod">
        <pc:chgData name="Becca Krouse" userId="fae6c063-940d-4a9c-9417-2927fa78202b" providerId="ADAL" clId="{1E10A90F-36BE-447C-9CD4-6151A66E8538}" dt="2023-10-19T20:26:05.193" v="417" actId="47"/>
        <pc:sldMkLst>
          <pc:docMk/>
          <pc:sldMk cId="902385495" sldId="318"/>
        </pc:sldMkLst>
        <pc:spChg chg="del">
          <ac:chgData name="Becca Krouse" userId="fae6c063-940d-4a9c-9417-2927fa78202b" providerId="ADAL" clId="{1E10A90F-36BE-447C-9CD4-6151A66E8538}" dt="2023-10-19T20:25:32.891" v="414" actId="478"/>
          <ac:spMkLst>
            <pc:docMk/>
            <pc:sldMk cId="902385495" sldId="318"/>
            <ac:spMk id="2" creationId="{06B1646F-1FCE-3018-8EE9-2BAFE35E0BD6}"/>
          </ac:spMkLst>
        </pc:spChg>
        <pc:spChg chg="del">
          <ac:chgData name="Becca Krouse" userId="fae6c063-940d-4a9c-9417-2927fa78202b" providerId="ADAL" clId="{1E10A90F-36BE-447C-9CD4-6151A66E8538}" dt="2023-10-19T20:25:32.891" v="414" actId="478"/>
          <ac:spMkLst>
            <pc:docMk/>
            <pc:sldMk cId="902385495" sldId="318"/>
            <ac:spMk id="3" creationId="{91B623B5-A084-0400-D5D0-A8327D45BB31}"/>
          </ac:spMkLst>
        </pc:spChg>
        <pc:spChg chg="add mod">
          <ac:chgData name="Becca Krouse" userId="fae6c063-940d-4a9c-9417-2927fa78202b" providerId="ADAL" clId="{1E10A90F-36BE-447C-9CD4-6151A66E8538}" dt="2023-10-19T20:25:36.342" v="416" actId="1076"/>
          <ac:spMkLst>
            <pc:docMk/>
            <pc:sldMk cId="902385495" sldId="318"/>
            <ac:spMk id="5" creationId="{7343CDBC-2320-3461-A39F-97A8938C6643}"/>
          </ac:spMkLst>
        </pc:spChg>
      </pc:sldChg>
      <pc:sldChg chg="addSp delSp modSp new mod addAnim delAnim modAnim">
        <pc:chgData name="Becca Krouse" userId="fae6c063-940d-4a9c-9417-2927fa78202b" providerId="ADAL" clId="{1E10A90F-36BE-447C-9CD4-6151A66E8538}" dt="2023-10-23T18:25:06.396" v="2044" actId="207"/>
        <pc:sldMkLst>
          <pc:docMk/>
          <pc:sldMk cId="2525188011" sldId="318"/>
        </pc:sldMkLst>
        <pc:spChg chg="add del mod">
          <ac:chgData name="Becca Krouse" userId="fae6c063-940d-4a9c-9417-2927fa78202b" providerId="ADAL" clId="{1E10A90F-36BE-447C-9CD4-6151A66E8538}" dt="2023-10-23T18:17:41.784" v="1834"/>
          <ac:spMkLst>
            <pc:docMk/>
            <pc:sldMk cId="2525188011" sldId="318"/>
            <ac:spMk id="2" creationId="{6DFB3873-5E0A-5C60-1D7C-5F3CAA5546CD}"/>
          </ac:spMkLst>
        </pc:spChg>
        <pc:spChg chg="del">
          <ac:chgData name="Becca Krouse" userId="fae6c063-940d-4a9c-9417-2927fa78202b" providerId="ADAL" clId="{1E10A90F-36BE-447C-9CD4-6151A66E8538}" dt="2023-10-20T18:09:38.625" v="946" actId="478"/>
          <ac:spMkLst>
            <pc:docMk/>
            <pc:sldMk cId="2525188011" sldId="318"/>
            <ac:spMk id="2" creationId="{DA587221-34D2-27FF-938C-F0CD84740736}"/>
          </ac:spMkLst>
        </pc:spChg>
        <pc:spChg chg="add del mod">
          <ac:chgData name="Becca Krouse" userId="fae6c063-940d-4a9c-9417-2927fa78202b" providerId="ADAL" clId="{1E10A90F-36BE-447C-9CD4-6151A66E8538}" dt="2023-10-23T18:17:39.849" v="1830"/>
          <ac:spMkLst>
            <pc:docMk/>
            <pc:sldMk cId="2525188011" sldId="318"/>
            <ac:spMk id="3" creationId="{1CA985B6-86D0-F194-A71A-AC2E530CD0F4}"/>
          </ac:spMkLst>
        </pc:spChg>
        <pc:spChg chg="del mod">
          <ac:chgData name="Becca Krouse" userId="fae6c063-940d-4a9c-9417-2927fa78202b" providerId="ADAL" clId="{1E10A90F-36BE-447C-9CD4-6151A66E8538}" dt="2023-10-20T18:09:38.625" v="946" actId="478"/>
          <ac:spMkLst>
            <pc:docMk/>
            <pc:sldMk cId="2525188011" sldId="318"/>
            <ac:spMk id="3" creationId="{67FA6AD3-5B5F-D596-02FA-A54F14EFD34E}"/>
          </ac:spMkLst>
        </pc:spChg>
        <pc:spChg chg="add del mod">
          <ac:chgData name="Becca Krouse" userId="fae6c063-940d-4a9c-9417-2927fa78202b" providerId="ADAL" clId="{1E10A90F-36BE-447C-9CD4-6151A66E8538}" dt="2023-10-20T18:09:40.012" v="947" actId="478"/>
          <ac:spMkLst>
            <pc:docMk/>
            <pc:sldMk cId="2525188011" sldId="318"/>
            <ac:spMk id="6" creationId="{FC09B574-0BAD-B4E3-D46E-E6D94BFB6F7B}"/>
          </ac:spMkLst>
        </pc:spChg>
        <pc:picChg chg="add mod">
          <ac:chgData name="Becca Krouse" userId="fae6c063-940d-4a9c-9417-2927fa78202b" providerId="ADAL" clId="{1E10A90F-36BE-447C-9CD4-6151A66E8538}" dt="2023-10-23T18:25:06.396" v="2044" actId="207"/>
          <ac:picMkLst>
            <pc:docMk/>
            <pc:sldMk cId="2525188011" sldId="318"/>
            <ac:picMk id="5" creationId="{21AC20E8-749C-3225-9612-95987468A34F}"/>
          </ac:picMkLst>
        </pc:picChg>
        <pc:picChg chg="add mod modCrop">
          <ac:chgData name="Becca Krouse" userId="fae6c063-940d-4a9c-9417-2927fa78202b" providerId="ADAL" clId="{1E10A90F-36BE-447C-9CD4-6151A66E8538}" dt="2023-10-23T18:17:51.396" v="1838" actId="1076"/>
          <ac:picMkLst>
            <pc:docMk/>
            <pc:sldMk cId="2525188011" sldId="318"/>
            <ac:picMk id="8" creationId="{31D4F67C-3BE4-CD2F-90FC-60D5E5DE67E2}"/>
          </ac:picMkLst>
        </pc:picChg>
        <pc:picChg chg="add del mod">
          <ac:chgData name="Becca Krouse" userId="fae6c063-940d-4a9c-9417-2927fa78202b" providerId="ADAL" clId="{1E10A90F-36BE-447C-9CD4-6151A66E8538}" dt="2023-10-23T18:25:06.396" v="2044" actId="207"/>
          <ac:picMkLst>
            <pc:docMk/>
            <pc:sldMk cId="2525188011" sldId="318"/>
            <ac:picMk id="9" creationId="{CBB200C5-9EFA-290E-6D3B-C58F555FFC19}"/>
          </ac:picMkLst>
        </pc:picChg>
      </pc:sldChg>
      <pc:sldChg chg="addSp modSp add del mod">
        <pc:chgData name="Becca Krouse" userId="fae6c063-940d-4a9c-9417-2927fa78202b" providerId="ADAL" clId="{1E10A90F-36BE-447C-9CD4-6151A66E8538}" dt="2023-10-20T17:32:33.682" v="724" actId="47"/>
        <pc:sldMkLst>
          <pc:docMk/>
          <pc:sldMk cId="2681492326" sldId="319"/>
        </pc:sldMkLst>
        <pc:spChg chg="add mod">
          <ac:chgData name="Becca Krouse" userId="fae6c063-940d-4a9c-9417-2927fa78202b" providerId="ADAL" clId="{1E10A90F-36BE-447C-9CD4-6151A66E8538}" dt="2023-10-20T17:31:38.415" v="713" actId="1076"/>
          <ac:spMkLst>
            <pc:docMk/>
            <pc:sldMk cId="2681492326" sldId="319"/>
            <ac:spMk id="3" creationId="{07D8E3C1-EC12-89C0-A857-F3C26E872741}"/>
          </ac:spMkLst>
        </pc:spChg>
        <pc:spChg chg="add mod">
          <ac:chgData name="Becca Krouse" userId="fae6c063-940d-4a9c-9417-2927fa78202b" providerId="ADAL" clId="{1E10A90F-36BE-447C-9CD4-6151A66E8538}" dt="2023-10-20T17:31:42.099" v="715" actId="1076"/>
          <ac:spMkLst>
            <pc:docMk/>
            <pc:sldMk cId="2681492326" sldId="319"/>
            <ac:spMk id="9" creationId="{CEA8CE19-6606-3B27-1E17-30867F149B40}"/>
          </ac:spMkLst>
        </pc:spChg>
        <pc:spChg chg="add mod">
          <ac:chgData name="Becca Krouse" userId="fae6c063-940d-4a9c-9417-2927fa78202b" providerId="ADAL" clId="{1E10A90F-36BE-447C-9CD4-6151A66E8538}" dt="2023-10-20T17:31:47.285" v="718" actId="1076"/>
          <ac:spMkLst>
            <pc:docMk/>
            <pc:sldMk cId="2681492326" sldId="319"/>
            <ac:spMk id="13" creationId="{92DB37E3-B611-FAA6-FCD7-A45DD8F40CBC}"/>
          </ac:spMkLst>
        </pc:spChg>
        <pc:picChg chg="add mod">
          <ac:chgData name="Becca Krouse" userId="fae6c063-940d-4a9c-9417-2927fa78202b" providerId="ADAL" clId="{1E10A90F-36BE-447C-9CD4-6151A66E8538}" dt="2023-10-20T17:31:59.526" v="721"/>
          <ac:picMkLst>
            <pc:docMk/>
            <pc:sldMk cId="2681492326" sldId="319"/>
            <ac:picMk id="2" creationId="{27B72747-78C9-090C-994B-687ABE2BEEA8}"/>
          </ac:picMkLst>
        </pc:picChg>
        <pc:picChg chg="mod">
          <ac:chgData name="Becca Krouse" userId="fae6c063-940d-4a9c-9417-2927fa78202b" providerId="ADAL" clId="{1E10A90F-36BE-447C-9CD4-6151A66E8538}" dt="2023-10-20T17:31:30.664" v="708" actId="14100"/>
          <ac:picMkLst>
            <pc:docMk/>
            <pc:sldMk cId="2681492326" sldId="319"/>
            <ac:picMk id="5" creationId="{DADE27FE-9667-B582-CF29-EB043334E6CD}"/>
          </ac:picMkLst>
        </pc:picChg>
        <pc:picChg chg="add mod">
          <ac:chgData name="Becca Krouse" userId="fae6c063-940d-4a9c-9417-2927fa78202b" providerId="ADAL" clId="{1E10A90F-36BE-447C-9CD4-6151A66E8538}" dt="2023-10-20T17:31:52.947" v="720" actId="1076"/>
          <ac:picMkLst>
            <pc:docMk/>
            <pc:sldMk cId="2681492326" sldId="319"/>
            <ac:picMk id="6" creationId="{6ECCF541-AB20-4854-9CF6-CDAE6D44E1FE}"/>
          </ac:picMkLst>
        </pc:picChg>
        <pc:picChg chg="add mod">
          <ac:chgData name="Becca Krouse" userId="fae6c063-940d-4a9c-9417-2927fa78202b" providerId="ADAL" clId="{1E10A90F-36BE-447C-9CD4-6151A66E8538}" dt="2023-10-20T17:32:02.442" v="722"/>
          <ac:picMkLst>
            <pc:docMk/>
            <pc:sldMk cId="2681492326" sldId="319"/>
            <ac:picMk id="7" creationId="{6D8393C7-EAD1-3CD0-92AA-FB52F596FCFF}"/>
          </ac:picMkLst>
        </pc:picChg>
        <pc:picChg chg="add mod">
          <ac:chgData name="Becca Krouse" userId="fae6c063-940d-4a9c-9417-2927fa78202b" providerId="ADAL" clId="{1E10A90F-36BE-447C-9CD4-6151A66E8538}" dt="2023-10-20T17:31:50.554" v="719" actId="1076"/>
          <ac:picMkLst>
            <pc:docMk/>
            <pc:sldMk cId="2681492326" sldId="319"/>
            <ac:picMk id="10" creationId="{67513EEC-19FD-5E63-16F3-227F38E5C30A}"/>
          </ac:picMkLst>
        </pc:picChg>
        <pc:picChg chg="mod">
          <ac:chgData name="Becca Krouse" userId="fae6c063-940d-4a9c-9417-2927fa78202b" providerId="ADAL" clId="{1E10A90F-36BE-447C-9CD4-6151A66E8538}" dt="2023-10-20T17:31:34.082" v="711" actId="1076"/>
          <ac:picMkLst>
            <pc:docMk/>
            <pc:sldMk cId="2681492326" sldId="319"/>
            <ac:picMk id="11" creationId="{F361801B-C9F4-4BC7-6F23-A4624A2A7AEF}"/>
          </ac:picMkLst>
        </pc:picChg>
        <pc:picChg chg="add mod">
          <ac:chgData name="Becca Krouse" userId="fae6c063-940d-4a9c-9417-2927fa78202b" providerId="ADAL" clId="{1E10A90F-36BE-447C-9CD4-6151A66E8538}" dt="2023-10-20T17:32:05.854" v="723"/>
          <ac:picMkLst>
            <pc:docMk/>
            <pc:sldMk cId="2681492326" sldId="319"/>
            <ac:picMk id="12" creationId="{0F06271F-11CC-A792-97DA-38F20FE1D6DF}"/>
          </ac:picMkLst>
        </pc:picChg>
        <pc:picChg chg="add mod">
          <ac:chgData name="Becca Krouse" userId="fae6c063-940d-4a9c-9417-2927fa78202b" providerId="ADAL" clId="{1E10A90F-36BE-447C-9CD4-6151A66E8538}" dt="2023-10-20T17:31:47.285" v="718" actId="1076"/>
          <ac:picMkLst>
            <pc:docMk/>
            <pc:sldMk cId="2681492326" sldId="319"/>
            <ac:picMk id="14" creationId="{88E9F8C5-C833-1601-0460-294ECE5A2632}"/>
          </ac:picMkLst>
        </pc:picChg>
      </pc:sldChg>
      <pc:sldChg chg="addSp delSp modSp new mod">
        <pc:chgData name="Becca Krouse" userId="fae6c063-940d-4a9c-9417-2927fa78202b" providerId="ADAL" clId="{1E10A90F-36BE-447C-9CD4-6151A66E8538}" dt="2023-10-23T15:18:09.310" v="1484"/>
        <pc:sldMkLst>
          <pc:docMk/>
          <pc:sldMk cId="3930463628" sldId="319"/>
        </pc:sldMkLst>
        <pc:spChg chg="del">
          <ac:chgData name="Becca Krouse" userId="fae6c063-940d-4a9c-9417-2927fa78202b" providerId="ADAL" clId="{1E10A90F-36BE-447C-9CD4-6151A66E8538}" dt="2023-10-20T17:54:35.246" v="769" actId="478"/>
          <ac:spMkLst>
            <pc:docMk/>
            <pc:sldMk cId="3930463628" sldId="319"/>
            <ac:spMk id="2" creationId="{B25548B1-3491-B5AB-16C3-B5A0C45585C8}"/>
          </ac:spMkLst>
        </pc:spChg>
        <pc:spChg chg="del">
          <ac:chgData name="Becca Krouse" userId="fae6c063-940d-4a9c-9417-2927fa78202b" providerId="ADAL" clId="{1E10A90F-36BE-447C-9CD4-6151A66E8538}" dt="2023-10-20T17:54:35.246" v="769" actId="478"/>
          <ac:spMkLst>
            <pc:docMk/>
            <pc:sldMk cId="3930463628" sldId="319"/>
            <ac:spMk id="3" creationId="{F000340D-30A8-BB71-E931-DB3E677F6891}"/>
          </ac:spMkLst>
        </pc:spChg>
        <pc:picChg chg="add del mod">
          <ac:chgData name="Becca Krouse" userId="fae6c063-940d-4a9c-9417-2927fa78202b" providerId="ADAL" clId="{1E10A90F-36BE-447C-9CD4-6151A66E8538}" dt="2023-10-23T15:18:09.310" v="1484"/>
          <ac:picMkLst>
            <pc:docMk/>
            <pc:sldMk cId="3930463628" sldId="319"/>
            <ac:picMk id="2" creationId="{A3A5B142-0644-2351-2F91-7D05D8CB704B}"/>
          </ac:picMkLst>
        </pc:picChg>
        <pc:picChg chg="add del mod modCrop">
          <ac:chgData name="Becca Krouse" userId="fae6c063-940d-4a9c-9417-2927fa78202b" providerId="ADAL" clId="{1E10A90F-36BE-447C-9CD4-6151A66E8538}" dt="2023-10-20T17:57:25.063" v="790" actId="478"/>
          <ac:picMkLst>
            <pc:docMk/>
            <pc:sldMk cId="3930463628" sldId="319"/>
            <ac:picMk id="6" creationId="{F709E09C-ED00-0920-0FEC-6ACED084B95F}"/>
          </ac:picMkLst>
        </pc:picChg>
        <pc:picChg chg="add del mod modCrop">
          <ac:chgData name="Becca Krouse" userId="fae6c063-940d-4a9c-9417-2927fa78202b" providerId="ADAL" clId="{1E10A90F-36BE-447C-9CD4-6151A66E8538}" dt="2023-10-20T18:01:07.040" v="803" actId="478"/>
          <ac:picMkLst>
            <pc:docMk/>
            <pc:sldMk cId="3930463628" sldId="319"/>
            <ac:picMk id="8" creationId="{AD010B1B-8898-8DE7-02E6-2350F3F2A9E8}"/>
          </ac:picMkLst>
        </pc:picChg>
        <pc:picChg chg="add del mod">
          <ac:chgData name="Becca Krouse" userId="fae6c063-940d-4a9c-9417-2927fa78202b" providerId="ADAL" clId="{1E10A90F-36BE-447C-9CD4-6151A66E8538}" dt="2023-10-20T18:02:33.258" v="811" actId="478"/>
          <ac:picMkLst>
            <pc:docMk/>
            <pc:sldMk cId="3930463628" sldId="319"/>
            <ac:picMk id="10" creationId="{39718000-8EBA-42B4-5408-BB056FE463E7}"/>
          </ac:picMkLst>
        </pc:picChg>
        <pc:picChg chg="add del mod modCrop">
          <ac:chgData name="Becca Krouse" userId="fae6c063-940d-4a9c-9417-2927fa78202b" providerId="ADAL" clId="{1E10A90F-36BE-447C-9CD4-6151A66E8538}" dt="2023-10-20T18:11:58.714" v="961" actId="478"/>
          <ac:picMkLst>
            <pc:docMk/>
            <pc:sldMk cId="3930463628" sldId="319"/>
            <ac:picMk id="12" creationId="{BE87E6C0-D259-7F3A-1107-E50C712E7622}"/>
          </ac:picMkLst>
        </pc:picChg>
        <pc:picChg chg="add mod modCrop">
          <ac:chgData name="Becca Krouse" userId="fae6c063-940d-4a9c-9417-2927fa78202b" providerId="ADAL" clId="{1E10A90F-36BE-447C-9CD4-6151A66E8538}" dt="2023-10-20T18:14:33.649" v="1010" actId="1036"/>
          <ac:picMkLst>
            <pc:docMk/>
            <pc:sldMk cId="3930463628" sldId="319"/>
            <ac:picMk id="14" creationId="{104467D3-303D-75F0-38C9-6DC84321BBE2}"/>
          </ac:picMkLst>
        </pc:picChg>
      </pc:sldChg>
      <pc:sldChg chg="addSp modSp add del mod modAnim">
        <pc:chgData name="Becca Krouse" userId="fae6c063-940d-4a9c-9417-2927fa78202b" providerId="ADAL" clId="{1E10A90F-36BE-447C-9CD4-6151A66E8538}" dt="2023-10-20T18:15:07.747" v="1036" actId="47"/>
        <pc:sldMkLst>
          <pc:docMk/>
          <pc:sldMk cId="314882358" sldId="320"/>
        </pc:sldMkLst>
        <pc:spChg chg="add mod">
          <ac:chgData name="Becca Krouse" userId="fae6c063-940d-4a9c-9417-2927fa78202b" providerId="ADAL" clId="{1E10A90F-36BE-447C-9CD4-6151A66E8538}" dt="2023-10-20T18:05:36.590" v="905" actId="14100"/>
          <ac:spMkLst>
            <pc:docMk/>
            <pc:sldMk cId="314882358" sldId="320"/>
            <ac:spMk id="2" creationId="{54E05AA0-18D5-2F53-CA3F-6773B2783AED}"/>
          </ac:spMkLst>
        </pc:spChg>
        <pc:spChg chg="add mod">
          <ac:chgData name="Becca Krouse" userId="fae6c063-940d-4a9c-9417-2927fa78202b" providerId="ADAL" clId="{1E10A90F-36BE-447C-9CD4-6151A66E8538}" dt="2023-10-20T18:05:39.514" v="909" actId="1035"/>
          <ac:spMkLst>
            <pc:docMk/>
            <pc:sldMk cId="314882358" sldId="320"/>
            <ac:spMk id="3" creationId="{2F057473-B449-266C-DEB6-3EDFA389410B}"/>
          </ac:spMkLst>
        </pc:spChg>
        <pc:spChg chg="add mod">
          <ac:chgData name="Becca Krouse" userId="fae6c063-940d-4a9c-9417-2927fa78202b" providerId="ADAL" clId="{1E10A90F-36BE-447C-9CD4-6151A66E8538}" dt="2023-10-20T18:06:16.647" v="938" actId="14100"/>
          <ac:spMkLst>
            <pc:docMk/>
            <pc:sldMk cId="314882358" sldId="320"/>
            <ac:spMk id="5" creationId="{B5F5C7AC-2779-6D89-A40E-E45359146B90}"/>
          </ac:spMkLst>
        </pc:spChg>
        <pc:spChg chg="add mod">
          <ac:chgData name="Becca Krouse" userId="fae6c063-940d-4a9c-9417-2927fa78202b" providerId="ADAL" clId="{1E10A90F-36BE-447C-9CD4-6151A66E8538}" dt="2023-10-20T18:06:30.133" v="941" actId="1076"/>
          <ac:spMkLst>
            <pc:docMk/>
            <pc:sldMk cId="314882358" sldId="320"/>
            <ac:spMk id="6" creationId="{467E2C5F-0EAE-1F9B-28D3-5B53C2AFC31D}"/>
          </ac:spMkLst>
        </pc:spChg>
        <pc:spChg chg="add mod">
          <ac:chgData name="Becca Krouse" userId="fae6c063-940d-4a9c-9417-2927fa78202b" providerId="ADAL" clId="{1E10A90F-36BE-447C-9CD4-6151A66E8538}" dt="2023-10-20T18:06:43.990" v="944" actId="1076"/>
          <ac:spMkLst>
            <pc:docMk/>
            <pc:sldMk cId="314882358" sldId="320"/>
            <ac:spMk id="7" creationId="{59CEFA04-5B76-B7AA-F12D-B551583E7F4B}"/>
          </ac:spMkLst>
        </pc:spChg>
      </pc:sldChg>
      <pc:sldChg chg="addSp delSp modSp new del mod">
        <pc:chgData name="Becca Krouse" userId="fae6c063-940d-4a9c-9417-2927fa78202b" providerId="ADAL" clId="{1E10A90F-36BE-447C-9CD4-6151A66E8538}" dt="2023-10-20T17:56:19.365" v="783" actId="47"/>
        <pc:sldMkLst>
          <pc:docMk/>
          <pc:sldMk cId="1595168842" sldId="320"/>
        </pc:sldMkLst>
        <pc:spChg chg="del">
          <ac:chgData name="Becca Krouse" userId="fae6c063-940d-4a9c-9417-2927fa78202b" providerId="ADAL" clId="{1E10A90F-36BE-447C-9CD4-6151A66E8538}" dt="2023-10-20T17:54:59.430" v="775" actId="478"/>
          <ac:spMkLst>
            <pc:docMk/>
            <pc:sldMk cId="1595168842" sldId="320"/>
            <ac:spMk id="2" creationId="{9734D42B-ECA4-2B2C-E761-6ECCCC09463D}"/>
          </ac:spMkLst>
        </pc:spChg>
        <pc:spChg chg="del">
          <ac:chgData name="Becca Krouse" userId="fae6c063-940d-4a9c-9417-2927fa78202b" providerId="ADAL" clId="{1E10A90F-36BE-447C-9CD4-6151A66E8538}" dt="2023-10-20T17:54:59.430" v="775" actId="478"/>
          <ac:spMkLst>
            <pc:docMk/>
            <pc:sldMk cId="1595168842" sldId="320"/>
            <ac:spMk id="3" creationId="{523E7641-DB40-9BDB-1A55-5F3ADB98A12F}"/>
          </ac:spMkLst>
        </pc:spChg>
        <pc:picChg chg="add del mod">
          <ac:chgData name="Becca Krouse" userId="fae6c063-940d-4a9c-9417-2927fa78202b" providerId="ADAL" clId="{1E10A90F-36BE-447C-9CD4-6151A66E8538}" dt="2023-10-20T17:55:07.152" v="779" actId="478"/>
          <ac:picMkLst>
            <pc:docMk/>
            <pc:sldMk cId="1595168842" sldId="320"/>
            <ac:picMk id="6" creationId="{DC0D4C8B-1955-0FD8-F47D-23FC68CC0DBB}"/>
          </ac:picMkLst>
        </pc:picChg>
        <pc:picChg chg="add mod">
          <ac:chgData name="Becca Krouse" userId="fae6c063-940d-4a9c-9417-2927fa78202b" providerId="ADAL" clId="{1E10A90F-36BE-447C-9CD4-6151A66E8538}" dt="2023-10-20T17:55:58.180" v="782" actId="962"/>
          <ac:picMkLst>
            <pc:docMk/>
            <pc:sldMk cId="1595168842" sldId="320"/>
            <ac:picMk id="8" creationId="{861FACE2-7148-DE5B-6756-94775C41821E}"/>
          </ac:picMkLst>
        </pc:picChg>
      </pc:sldChg>
      <pc:sldChg chg="addSp delSp modSp add mod modAnim">
        <pc:chgData name="Becca Krouse" userId="fae6c063-940d-4a9c-9417-2927fa78202b" providerId="ADAL" clId="{1E10A90F-36BE-447C-9CD4-6151A66E8538}" dt="2023-10-23T18:23:13.391" v="2038" actId="208"/>
        <pc:sldMkLst>
          <pc:docMk/>
          <pc:sldMk cId="1322600846" sldId="321"/>
        </pc:sldMkLst>
        <pc:spChg chg="add mod">
          <ac:chgData name="Becca Krouse" userId="fae6c063-940d-4a9c-9417-2927fa78202b" providerId="ADAL" clId="{1E10A90F-36BE-447C-9CD4-6151A66E8538}" dt="2023-10-23T18:23:13.391" v="2038" actId="208"/>
          <ac:spMkLst>
            <pc:docMk/>
            <pc:sldMk cId="1322600846" sldId="321"/>
            <ac:spMk id="2" creationId="{6B82BBE7-1352-DE46-CA8B-807B5DEC8547}"/>
          </ac:spMkLst>
        </pc:spChg>
        <pc:spChg chg="add mod">
          <ac:chgData name="Becca Krouse" userId="fae6c063-940d-4a9c-9417-2927fa78202b" providerId="ADAL" clId="{1E10A90F-36BE-447C-9CD4-6151A66E8538}" dt="2023-10-20T18:14:52.280" v="1014" actId="1076"/>
          <ac:spMkLst>
            <pc:docMk/>
            <pc:sldMk cId="1322600846" sldId="321"/>
            <ac:spMk id="3" creationId="{03A27E6C-14A3-66DC-4382-88ADBAF7FA14}"/>
          </ac:spMkLst>
        </pc:spChg>
        <pc:spChg chg="add mod">
          <ac:chgData name="Becca Krouse" userId="fae6c063-940d-4a9c-9417-2927fa78202b" providerId="ADAL" clId="{1E10A90F-36BE-447C-9CD4-6151A66E8538}" dt="2023-10-23T18:23:13.391" v="2038" actId="208"/>
          <ac:spMkLst>
            <pc:docMk/>
            <pc:sldMk cId="1322600846" sldId="321"/>
            <ac:spMk id="5" creationId="{826C81E3-CAC1-DA62-6FF4-B6F42ECDDB7D}"/>
          </ac:spMkLst>
        </pc:spChg>
        <pc:spChg chg="add mod">
          <ac:chgData name="Becca Krouse" userId="fae6c063-940d-4a9c-9417-2927fa78202b" providerId="ADAL" clId="{1E10A90F-36BE-447C-9CD4-6151A66E8538}" dt="2023-10-23T18:22:59.066" v="2037" actId="1076"/>
          <ac:spMkLst>
            <pc:docMk/>
            <pc:sldMk cId="1322600846" sldId="321"/>
            <ac:spMk id="6" creationId="{17D8447F-D7F5-CAA2-6428-94B4AE0CFBDC}"/>
          </ac:spMkLst>
        </pc:spChg>
        <pc:spChg chg="add mod">
          <ac:chgData name="Becca Krouse" userId="fae6c063-940d-4a9c-9417-2927fa78202b" providerId="ADAL" clId="{1E10A90F-36BE-447C-9CD4-6151A66E8538}" dt="2023-10-23T18:23:13.391" v="2038" actId="208"/>
          <ac:spMkLst>
            <pc:docMk/>
            <pc:sldMk cId="1322600846" sldId="321"/>
            <ac:spMk id="7" creationId="{C383EF7C-FC31-1027-708E-FE4C8AF8FBB5}"/>
          </ac:spMkLst>
        </pc:spChg>
        <pc:picChg chg="add del mod">
          <ac:chgData name="Becca Krouse" userId="fae6c063-940d-4a9c-9417-2927fa78202b" providerId="ADAL" clId="{1E10A90F-36BE-447C-9CD4-6151A66E8538}" dt="2023-10-23T15:18:08.141" v="1483"/>
          <ac:picMkLst>
            <pc:docMk/>
            <pc:sldMk cId="1322600846" sldId="321"/>
            <ac:picMk id="8" creationId="{DB1A6F00-F558-5E6B-6DFC-DAB147889AAE}"/>
          </ac:picMkLst>
        </pc:picChg>
        <pc:picChg chg="mod">
          <ac:chgData name="Becca Krouse" userId="fae6c063-940d-4a9c-9417-2927fa78202b" providerId="ADAL" clId="{1E10A90F-36BE-447C-9CD4-6151A66E8538}" dt="2023-10-20T18:14:54.487" v="1016" actId="1076"/>
          <ac:picMkLst>
            <pc:docMk/>
            <pc:sldMk cId="1322600846" sldId="321"/>
            <ac:picMk id="14" creationId="{104467D3-303D-75F0-38C9-6DC84321BBE2}"/>
          </ac:picMkLst>
        </pc:picChg>
      </pc:sldChg>
      <pc:sldChg chg="add del">
        <pc:chgData name="Becca Krouse" userId="fae6c063-940d-4a9c-9417-2927fa78202b" providerId="ADAL" clId="{1E10A90F-36BE-447C-9CD4-6151A66E8538}" dt="2023-10-20T18:06:33.613" v="942" actId="47"/>
        <pc:sldMkLst>
          <pc:docMk/>
          <pc:sldMk cId="2360082454" sldId="321"/>
        </pc:sldMkLst>
      </pc:sldChg>
      <pc:sldChg chg="addSp delSp modSp new mod setBg">
        <pc:chgData name="Becca Krouse" userId="fae6c063-940d-4a9c-9417-2927fa78202b" providerId="ADAL" clId="{1E10A90F-36BE-447C-9CD4-6151A66E8538}" dt="2023-10-23T18:15:39.508" v="1801" actId="478"/>
        <pc:sldMkLst>
          <pc:docMk/>
          <pc:sldMk cId="4265834968" sldId="322"/>
        </pc:sldMkLst>
        <pc:spChg chg="del">
          <ac:chgData name="Becca Krouse" userId="fae6c063-940d-4a9c-9417-2927fa78202b" providerId="ADAL" clId="{1E10A90F-36BE-447C-9CD4-6151A66E8538}" dt="2023-10-23T14:19:55.283" v="1402" actId="478"/>
          <ac:spMkLst>
            <pc:docMk/>
            <pc:sldMk cId="4265834968" sldId="322"/>
            <ac:spMk id="2" creationId="{68C3865A-EA05-4350-AB67-CC72824BD316}"/>
          </ac:spMkLst>
        </pc:spChg>
        <pc:spChg chg="del">
          <ac:chgData name="Becca Krouse" userId="fae6c063-940d-4a9c-9417-2927fa78202b" providerId="ADAL" clId="{1E10A90F-36BE-447C-9CD4-6151A66E8538}" dt="2023-10-23T14:03:27.851" v="1369" actId="931"/>
          <ac:spMkLst>
            <pc:docMk/>
            <pc:sldMk cId="4265834968" sldId="322"/>
            <ac:spMk id="3" creationId="{94C8B3D9-0686-9334-2198-77F20A600183}"/>
          </ac:spMkLst>
        </pc:spChg>
        <pc:spChg chg="add del">
          <ac:chgData name="Becca Krouse" userId="fae6c063-940d-4a9c-9417-2927fa78202b" providerId="ADAL" clId="{1E10A90F-36BE-447C-9CD4-6151A66E8538}" dt="2023-10-23T16:04:37.886" v="1581" actId="478"/>
          <ac:spMkLst>
            <pc:docMk/>
            <pc:sldMk cId="4265834968" sldId="322"/>
            <ac:spMk id="6" creationId="{11F4CABA-18C5-781A-3705-27DF382B20FA}"/>
          </ac:spMkLst>
        </pc:spChg>
        <pc:spChg chg="add del mod">
          <ac:chgData name="Becca Krouse" userId="fae6c063-940d-4a9c-9417-2927fa78202b" providerId="ADAL" clId="{1E10A90F-36BE-447C-9CD4-6151A66E8538}" dt="2023-10-23T14:03:32.496" v="1372" actId="478"/>
          <ac:spMkLst>
            <pc:docMk/>
            <pc:sldMk cId="4265834968" sldId="322"/>
            <ac:spMk id="7" creationId="{8E75F264-7CB3-1F19-8F70-585C3A5183C7}"/>
          </ac:spMkLst>
        </pc:spChg>
        <pc:spChg chg="add del mod">
          <ac:chgData name="Becca Krouse" userId="fae6c063-940d-4a9c-9417-2927fa78202b" providerId="ADAL" clId="{1E10A90F-36BE-447C-9CD4-6151A66E8538}" dt="2023-10-23T14:04:04.398" v="1373" actId="931"/>
          <ac:spMkLst>
            <pc:docMk/>
            <pc:sldMk cId="4265834968" sldId="322"/>
            <ac:spMk id="9" creationId="{F7E8114E-5B8E-5AC8-9862-6515DA4330CF}"/>
          </ac:spMkLst>
        </pc:spChg>
        <pc:spChg chg="add del mod">
          <ac:chgData name="Becca Krouse" userId="fae6c063-940d-4a9c-9417-2927fa78202b" providerId="ADAL" clId="{1E10A90F-36BE-447C-9CD4-6151A66E8538}" dt="2023-10-23T14:04:08.528" v="1376" actId="478"/>
          <ac:spMkLst>
            <pc:docMk/>
            <pc:sldMk cId="4265834968" sldId="322"/>
            <ac:spMk id="12" creationId="{06629BC9-64D1-DB7E-EB4B-BD118B5064E6}"/>
          </ac:spMkLst>
        </pc:spChg>
        <pc:spChg chg="add del mod">
          <ac:chgData name="Becca Krouse" userId="fae6c063-940d-4a9c-9417-2927fa78202b" providerId="ADAL" clId="{1E10A90F-36BE-447C-9CD4-6151A66E8538}" dt="2023-10-23T14:04:48.279" v="1377" actId="931"/>
          <ac:spMkLst>
            <pc:docMk/>
            <pc:sldMk cId="4265834968" sldId="322"/>
            <ac:spMk id="14" creationId="{7D1395CC-9723-3050-2312-AF78D4348D0A}"/>
          </ac:spMkLst>
        </pc:spChg>
        <pc:spChg chg="add del mod">
          <ac:chgData name="Becca Krouse" userId="fae6c063-940d-4a9c-9417-2927fa78202b" providerId="ADAL" clId="{1E10A90F-36BE-447C-9CD4-6151A66E8538}" dt="2023-10-23T14:04:51.376" v="1380" actId="478"/>
          <ac:spMkLst>
            <pc:docMk/>
            <pc:sldMk cId="4265834968" sldId="322"/>
            <ac:spMk id="17" creationId="{F7332C95-CED7-6791-4831-FAA11036AD5D}"/>
          </ac:spMkLst>
        </pc:spChg>
        <pc:spChg chg="add del mod">
          <ac:chgData name="Becca Krouse" userId="fae6c063-940d-4a9c-9417-2927fa78202b" providerId="ADAL" clId="{1E10A90F-36BE-447C-9CD4-6151A66E8538}" dt="2023-10-23T14:07:02.346" v="1381" actId="931"/>
          <ac:spMkLst>
            <pc:docMk/>
            <pc:sldMk cId="4265834968" sldId="322"/>
            <ac:spMk id="19" creationId="{32D17CF8-3B1B-8E7A-CA6A-4DFC304042B3}"/>
          </ac:spMkLst>
        </pc:spChg>
        <pc:spChg chg="add del mod">
          <ac:chgData name="Becca Krouse" userId="fae6c063-940d-4a9c-9417-2927fa78202b" providerId="ADAL" clId="{1E10A90F-36BE-447C-9CD4-6151A66E8538}" dt="2023-10-23T14:17:37.598" v="1385" actId="931"/>
          <ac:spMkLst>
            <pc:docMk/>
            <pc:sldMk cId="4265834968" sldId="322"/>
            <ac:spMk id="23" creationId="{8683C9B8-C5EC-C232-1C92-725B49189E95}"/>
          </ac:spMkLst>
        </pc:spChg>
        <pc:spChg chg="add del mod">
          <ac:chgData name="Becca Krouse" userId="fae6c063-940d-4a9c-9417-2927fa78202b" providerId="ADAL" clId="{1E10A90F-36BE-447C-9CD4-6151A66E8538}" dt="2023-10-23T14:19:51.539" v="1401" actId="478"/>
          <ac:spMkLst>
            <pc:docMk/>
            <pc:sldMk cId="4265834968" sldId="322"/>
            <ac:spMk id="26" creationId="{C2E99690-B674-DECE-98FE-23CE18DC94F2}"/>
          </ac:spMkLst>
        </pc:spChg>
        <pc:spChg chg="add del mod">
          <ac:chgData name="Becca Krouse" userId="fae6c063-940d-4a9c-9417-2927fa78202b" providerId="ADAL" clId="{1E10A90F-36BE-447C-9CD4-6151A66E8538}" dt="2023-10-23T14:19:47.092" v="1400" actId="478"/>
          <ac:spMkLst>
            <pc:docMk/>
            <pc:sldMk cId="4265834968" sldId="322"/>
            <ac:spMk id="28" creationId="{65CB1739-02E4-0A0A-1B28-AE7C3D424AAB}"/>
          </ac:spMkLst>
        </pc:spChg>
        <pc:spChg chg="add del mod">
          <ac:chgData name="Becca Krouse" userId="fae6c063-940d-4a9c-9417-2927fa78202b" providerId="ADAL" clId="{1E10A90F-36BE-447C-9CD4-6151A66E8538}" dt="2023-10-23T14:19:55.283" v="1402" actId="478"/>
          <ac:spMkLst>
            <pc:docMk/>
            <pc:sldMk cId="4265834968" sldId="322"/>
            <ac:spMk id="30" creationId="{08F2A044-E07F-11D0-FBE0-D97495838FBB}"/>
          </ac:spMkLst>
        </pc:spChg>
        <pc:spChg chg="add mod">
          <ac:chgData name="Becca Krouse" userId="fae6c063-940d-4a9c-9417-2927fa78202b" providerId="ADAL" clId="{1E10A90F-36BE-447C-9CD4-6151A66E8538}" dt="2023-10-23T14:20:07.569" v="1406" actId="1076"/>
          <ac:spMkLst>
            <pc:docMk/>
            <pc:sldMk cId="4265834968" sldId="322"/>
            <ac:spMk id="31" creationId="{61310AE5-1C9F-E8D1-DB75-2A2D322773DE}"/>
          </ac:spMkLst>
        </pc:spChg>
        <pc:picChg chg="add del mod">
          <ac:chgData name="Becca Krouse" userId="fae6c063-940d-4a9c-9417-2927fa78202b" providerId="ADAL" clId="{1E10A90F-36BE-447C-9CD4-6151A66E8538}" dt="2023-10-23T18:15:39.508" v="1801" actId="478"/>
          <ac:picMkLst>
            <pc:docMk/>
            <pc:sldMk cId="4265834968" sldId="322"/>
            <ac:picMk id="2" creationId="{AF4D2E50-9E27-D96B-735E-1970531309D0}"/>
          </ac:picMkLst>
        </pc:picChg>
        <pc:picChg chg="add del mod">
          <ac:chgData name="Becca Krouse" userId="fae6c063-940d-4a9c-9417-2927fa78202b" providerId="ADAL" clId="{1E10A90F-36BE-447C-9CD4-6151A66E8538}" dt="2023-10-23T18:15:39.508" v="1801" actId="478"/>
          <ac:picMkLst>
            <pc:docMk/>
            <pc:sldMk cId="4265834968" sldId="322"/>
            <ac:picMk id="3" creationId="{32D43067-CE1C-B8C9-E11D-B0BA50E51086}"/>
          </ac:picMkLst>
        </pc:picChg>
        <pc:picChg chg="add del mod">
          <ac:chgData name="Becca Krouse" userId="fae6c063-940d-4a9c-9417-2927fa78202b" providerId="ADAL" clId="{1E10A90F-36BE-447C-9CD4-6151A66E8538}" dt="2023-10-23T14:03:32.496" v="1372" actId="478"/>
          <ac:picMkLst>
            <pc:docMk/>
            <pc:sldMk cId="4265834968" sldId="322"/>
            <ac:picMk id="6" creationId="{E5FEEBDA-BDA2-318E-1883-E7B30C3656F7}"/>
          </ac:picMkLst>
        </pc:picChg>
        <pc:picChg chg="add del mod">
          <ac:chgData name="Becca Krouse" userId="fae6c063-940d-4a9c-9417-2927fa78202b" providerId="ADAL" clId="{1E10A90F-36BE-447C-9CD4-6151A66E8538}" dt="2023-10-23T14:04:08.528" v="1376" actId="478"/>
          <ac:picMkLst>
            <pc:docMk/>
            <pc:sldMk cId="4265834968" sldId="322"/>
            <ac:picMk id="11" creationId="{AC54D6BA-514F-C845-F3F0-4324B21539CE}"/>
          </ac:picMkLst>
        </pc:picChg>
        <pc:picChg chg="add del mod">
          <ac:chgData name="Becca Krouse" userId="fae6c063-940d-4a9c-9417-2927fa78202b" providerId="ADAL" clId="{1E10A90F-36BE-447C-9CD4-6151A66E8538}" dt="2023-10-23T14:04:51.376" v="1380" actId="478"/>
          <ac:picMkLst>
            <pc:docMk/>
            <pc:sldMk cId="4265834968" sldId="322"/>
            <ac:picMk id="16" creationId="{0E0FAC0C-4C67-AA9E-BB4D-1D52E89BE249}"/>
          </ac:picMkLst>
        </pc:picChg>
        <pc:picChg chg="add del mod">
          <ac:chgData name="Becca Krouse" userId="fae6c063-940d-4a9c-9417-2927fa78202b" providerId="ADAL" clId="{1E10A90F-36BE-447C-9CD4-6151A66E8538}" dt="2023-10-23T14:07:04.897" v="1384" actId="478"/>
          <ac:picMkLst>
            <pc:docMk/>
            <pc:sldMk cId="4265834968" sldId="322"/>
            <ac:picMk id="21" creationId="{93D08C0C-2EB4-6E98-2CAD-ED716976541E}"/>
          </ac:picMkLst>
        </pc:picChg>
        <pc:picChg chg="add del mod">
          <ac:chgData name="Becca Krouse" userId="fae6c063-940d-4a9c-9417-2927fa78202b" providerId="ADAL" clId="{1E10A90F-36BE-447C-9CD4-6151A66E8538}" dt="2023-10-23T14:19:51.539" v="1401" actId="478"/>
          <ac:picMkLst>
            <pc:docMk/>
            <pc:sldMk cId="4265834968" sldId="322"/>
            <ac:picMk id="25" creationId="{A9B5A802-2869-D5CD-51F7-9E982F96BA37}"/>
          </ac:picMkLst>
        </pc:picChg>
        <pc:picChg chg="add del mod">
          <ac:chgData name="Becca Krouse" userId="fae6c063-940d-4a9c-9417-2927fa78202b" providerId="ADAL" clId="{1E10A90F-36BE-447C-9CD4-6151A66E8538}" dt="2023-10-23T14:21:17.443" v="1420" actId="478"/>
          <ac:picMkLst>
            <pc:docMk/>
            <pc:sldMk cId="4265834968" sldId="322"/>
            <ac:picMk id="32" creationId="{81368143-25BE-9FDF-BCEF-4D6E2117E590}"/>
          </ac:picMkLst>
        </pc:picChg>
      </pc:sldChg>
      <pc:sldChg chg="addSp delSp modSp add del mod modAnim">
        <pc:chgData name="Becca Krouse" userId="fae6c063-940d-4a9c-9417-2927fa78202b" providerId="ADAL" clId="{1E10A90F-36BE-447C-9CD4-6151A66E8538}" dt="2023-10-23T17:33:07.922" v="1633" actId="47"/>
        <pc:sldMkLst>
          <pc:docMk/>
          <pc:sldMk cId="1071624311" sldId="323"/>
        </pc:sldMkLst>
        <pc:picChg chg="add mod">
          <ac:chgData name="Becca Krouse" userId="fae6c063-940d-4a9c-9417-2927fa78202b" providerId="ADAL" clId="{1E10A90F-36BE-447C-9CD4-6151A66E8538}" dt="2023-10-23T17:32:30.318" v="1629" actId="1038"/>
          <ac:picMkLst>
            <pc:docMk/>
            <pc:sldMk cId="1071624311" sldId="323"/>
            <ac:picMk id="3" creationId="{1EC9E371-2857-DDCD-BEA8-71B714CBA8EC}"/>
          </ac:picMkLst>
        </pc:picChg>
        <pc:picChg chg="del">
          <ac:chgData name="Becca Krouse" userId="fae6c063-940d-4a9c-9417-2927fa78202b" providerId="ADAL" clId="{1E10A90F-36BE-447C-9CD4-6151A66E8538}" dt="2023-10-23T17:31:34.533" v="1619" actId="478"/>
          <ac:picMkLst>
            <pc:docMk/>
            <pc:sldMk cId="1071624311" sldId="323"/>
            <ac:picMk id="9" creationId="{9770E128-6446-B8AB-0F8F-997B370F1757}"/>
          </ac:picMkLst>
        </pc:picChg>
      </pc:sldChg>
      <pc:sldChg chg="addSp delSp modSp add mod modAnim">
        <pc:chgData name="Becca Krouse" userId="fae6c063-940d-4a9c-9417-2927fa78202b" providerId="ADAL" clId="{1E10A90F-36BE-447C-9CD4-6151A66E8538}" dt="2023-10-23T17:37:42.333" v="1797" actId="1037"/>
        <pc:sldMkLst>
          <pc:docMk/>
          <pc:sldMk cId="1163164521" sldId="323"/>
        </pc:sldMkLst>
        <pc:spChg chg="add mod">
          <ac:chgData name="Becca Krouse" userId="fae6c063-940d-4a9c-9417-2927fa78202b" providerId="ADAL" clId="{1E10A90F-36BE-447C-9CD4-6151A66E8538}" dt="2023-10-23T17:37:42.333" v="1797" actId="1037"/>
          <ac:spMkLst>
            <pc:docMk/>
            <pc:sldMk cId="1163164521" sldId="323"/>
            <ac:spMk id="7" creationId="{470BC708-FE15-EBB1-1538-33B34D075A1B}"/>
          </ac:spMkLst>
        </pc:spChg>
        <pc:spChg chg="add mod">
          <ac:chgData name="Becca Krouse" userId="fae6c063-940d-4a9c-9417-2927fa78202b" providerId="ADAL" clId="{1E10A90F-36BE-447C-9CD4-6151A66E8538}" dt="2023-10-23T17:36:20.140" v="1768" actId="1037"/>
          <ac:spMkLst>
            <pc:docMk/>
            <pc:sldMk cId="1163164521" sldId="323"/>
            <ac:spMk id="8" creationId="{2767CAE1-6E9C-A496-F757-282A1C14432D}"/>
          </ac:spMkLst>
        </pc:spChg>
        <pc:picChg chg="add del mod">
          <ac:chgData name="Becca Krouse" userId="fae6c063-940d-4a9c-9417-2927fa78202b" providerId="ADAL" clId="{1E10A90F-36BE-447C-9CD4-6151A66E8538}" dt="2023-10-23T17:35:42.100" v="1673" actId="478"/>
          <ac:picMkLst>
            <pc:docMk/>
            <pc:sldMk cId="1163164521" sldId="323"/>
            <ac:picMk id="3" creationId="{6ECE86C1-D7D5-C113-695D-14FF9D0A5BF9}"/>
          </ac:picMkLst>
        </pc:picChg>
        <pc:picChg chg="mod">
          <ac:chgData name="Becca Krouse" userId="fae6c063-940d-4a9c-9417-2927fa78202b" providerId="ADAL" clId="{1E10A90F-36BE-447C-9CD4-6151A66E8538}" dt="2023-10-23T17:37:32.441" v="1795" actId="1037"/>
          <ac:picMkLst>
            <pc:docMk/>
            <pc:sldMk cId="1163164521" sldId="323"/>
            <ac:picMk id="5" creationId="{6A62373E-3AA7-7437-3553-4D357FCF1AA5}"/>
          </ac:picMkLst>
        </pc:picChg>
        <pc:picChg chg="mod">
          <ac:chgData name="Becca Krouse" userId="fae6c063-940d-4a9c-9417-2927fa78202b" providerId="ADAL" clId="{1E10A90F-36BE-447C-9CD4-6151A66E8538}" dt="2023-10-23T17:36:20.140" v="1768" actId="1037"/>
          <ac:picMkLst>
            <pc:docMk/>
            <pc:sldMk cId="1163164521" sldId="323"/>
            <ac:picMk id="6" creationId="{32658ADF-4E60-424E-8D26-7DB0DE304719}"/>
          </ac:picMkLst>
        </pc:picChg>
        <pc:picChg chg="add mod">
          <ac:chgData name="Becca Krouse" userId="fae6c063-940d-4a9c-9417-2927fa78202b" providerId="ADAL" clId="{1E10A90F-36BE-447C-9CD4-6151A66E8538}" dt="2023-10-23T17:36:20.140" v="1768" actId="1037"/>
          <ac:picMkLst>
            <pc:docMk/>
            <pc:sldMk cId="1163164521" sldId="323"/>
            <ac:picMk id="1026" creationId="{32D3A633-8C7B-0676-FDE9-F605E6475696}"/>
          </ac:picMkLst>
        </pc:picChg>
      </pc:sldChg>
      <pc:sldChg chg="addSp delSp modSp new del mod setBg">
        <pc:chgData name="Becca Krouse" userId="fae6c063-940d-4a9c-9417-2927fa78202b" providerId="ADAL" clId="{1E10A90F-36BE-447C-9CD4-6151A66E8538}" dt="2023-10-23T16:04:34.002" v="1580" actId="47"/>
        <pc:sldMkLst>
          <pc:docMk/>
          <pc:sldMk cId="1204830967" sldId="323"/>
        </pc:sldMkLst>
        <pc:spChg chg="del mod">
          <ac:chgData name="Becca Krouse" userId="fae6c063-940d-4a9c-9417-2927fa78202b" providerId="ADAL" clId="{1E10A90F-36BE-447C-9CD4-6151A66E8538}" dt="2023-10-23T15:57:23.868" v="1529" actId="478"/>
          <ac:spMkLst>
            <pc:docMk/>
            <pc:sldMk cId="1204830967" sldId="323"/>
            <ac:spMk id="2" creationId="{7F9D20F0-CEF5-D076-67DF-943D886A0358}"/>
          </ac:spMkLst>
        </pc:spChg>
        <pc:spChg chg="del">
          <ac:chgData name="Becca Krouse" userId="fae6c063-940d-4a9c-9417-2927fa78202b" providerId="ADAL" clId="{1E10A90F-36BE-447C-9CD4-6151A66E8538}" dt="2023-10-23T15:57:23.868" v="1529" actId="478"/>
          <ac:spMkLst>
            <pc:docMk/>
            <pc:sldMk cId="1204830967" sldId="323"/>
            <ac:spMk id="3" creationId="{6A5C42F3-B99B-5ABD-732E-E47BB9E9FF37}"/>
          </ac:spMkLst>
        </pc:spChg>
        <pc:spChg chg="add del mod">
          <ac:chgData name="Becca Krouse" userId="fae6c063-940d-4a9c-9417-2927fa78202b" providerId="ADAL" clId="{1E10A90F-36BE-447C-9CD4-6151A66E8538}" dt="2023-10-23T16:02:43.857" v="1534" actId="478"/>
          <ac:spMkLst>
            <pc:docMk/>
            <pc:sldMk cId="1204830967" sldId="323"/>
            <ac:spMk id="7" creationId="{0D4E77B6-5435-7ED4-9629-1EB34D427EAA}"/>
          </ac:spMkLst>
        </pc:spChg>
        <pc:picChg chg="add del mod">
          <ac:chgData name="Becca Krouse" userId="fae6c063-940d-4a9c-9417-2927fa78202b" providerId="ADAL" clId="{1E10A90F-36BE-447C-9CD4-6151A66E8538}" dt="2023-10-23T16:02:43.857" v="1534" actId="478"/>
          <ac:picMkLst>
            <pc:docMk/>
            <pc:sldMk cId="1204830967" sldId="323"/>
            <ac:picMk id="6" creationId="{FC22382A-7B7E-DDD3-30BC-238BA4B73235}"/>
          </ac:picMkLst>
        </pc:picChg>
      </pc:sldChg>
      <pc:sldChg chg="new del">
        <pc:chgData name="Becca Krouse" userId="fae6c063-940d-4a9c-9417-2927fa78202b" providerId="ADAL" clId="{1E10A90F-36BE-447C-9CD4-6151A66E8538}" dt="2023-10-23T15:09:03.227" v="1423" actId="47"/>
        <pc:sldMkLst>
          <pc:docMk/>
          <pc:sldMk cId="1832930771" sldId="323"/>
        </pc:sldMkLst>
      </pc:sldChg>
      <pc:sldChg chg="delSp new del mod">
        <pc:chgData name="Becca Krouse" userId="fae6c063-940d-4a9c-9417-2927fa78202b" providerId="ADAL" clId="{1E10A90F-36BE-447C-9CD4-6151A66E8538}" dt="2023-10-23T16:40:48.272" v="1604" actId="47"/>
        <pc:sldMkLst>
          <pc:docMk/>
          <pc:sldMk cId="2192255839" sldId="323"/>
        </pc:sldMkLst>
        <pc:spChg chg="del">
          <ac:chgData name="Becca Krouse" userId="fae6c063-940d-4a9c-9417-2927fa78202b" providerId="ADAL" clId="{1E10A90F-36BE-447C-9CD4-6151A66E8538}" dt="2023-10-23T16:06:05.775" v="1603" actId="478"/>
          <ac:spMkLst>
            <pc:docMk/>
            <pc:sldMk cId="2192255839" sldId="323"/>
            <ac:spMk id="2" creationId="{7B934652-5F69-C4F5-EDD1-651CF8491C0B}"/>
          </ac:spMkLst>
        </pc:spChg>
        <pc:spChg chg="del">
          <ac:chgData name="Becca Krouse" userId="fae6c063-940d-4a9c-9417-2927fa78202b" providerId="ADAL" clId="{1E10A90F-36BE-447C-9CD4-6151A66E8538}" dt="2023-10-23T16:06:05.775" v="1603" actId="478"/>
          <ac:spMkLst>
            <pc:docMk/>
            <pc:sldMk cId="2192255839" sldId="323"/>
            <ac:spMk id="3" creationId="{CF99009B-0AC2-3704-1DBE-9E48BC90A623}"/>
          </ac:spMkLst>
        </pc:spChg>
      </pc:sldChg>
      <pc:sldChg chg="addSp delSp modSp new del mod setBg">
        <pc:chgData name="Becca Krouse" userId="fae6c063-940d-4a9c-9417-2927fa78202b" providerId="ADAL" clId="{1E10A90F-36BE-447C-9CD4-6151A66E8538}" dt="2023-10-23T14:20:54.457" v="1417" actId="47"/>
        <pc:sldMkLst>
          <pc:docMk/>
          <pc:sldMk cId="3414138800" sldId="323"/>
        </pc:sldMkLst>
        <pc:spChg chg="del">
          <ac:chgData name="Becca Krouse" userId="fae6c063-940d-4a9c-9417-2927fa78202b" providerId="ADAL" clId="{1E10A90F-36BE-447C-9CD4-6151A66E8538}" dt="2023-10-23T14:20:42.042" v="1416" actId="478"/>
          <ac:spMkLst>
            <pc:docMk/>
            <pc:sldMk cId="3414138800" sldId="323"/>
            <ac:spMk id="2" creationId="{97909514-A22B-C1C0-FE36-AC8333BEF7A6}"/>
          </ac:spMkLst>
        </pc:spChg>
        <pc:spChg chg="del">
          <ac:chgData name="Becca Krouse" userId="fae6c063-940d-4a9c-9417-2927fa78202b" providerId="ADAL" clId="{1E10A90F-36BE-447C-9CD4-6151A66E8538}" dt="2023-10-23T14:18:44.504" v="1389" actId="931"/>
          <ac:spMkLst>
            <pc:docMk/>
            <pc:sldMk cId="3414138800" sldId="323"/>
            <ac:spMk id="3" creationId="{61F09F6D-84F5-A6C4-30A6-BD0A26A66061}"/>
          </ac:spMkLst>
        </pc:spChg>
        <pc:spChg chg="add del mod">
          <ac:chgData name="Becca Krouse" userId="fae6c063-940d-4a9c-9417-2927fa78202b" providerId="ADAL" clId="{1E10A90F-36BE-447C-9CD4-6151A66E8538}" dt="2023-10-23T14:20:42.042" v="1416" actId="478"/>
          <ac:spMkLst>
            <pc:docMk/>
            <pc:sldMk cId="3414138800" sldId="323"/>
            <ac:spMk id="8" creationId="{F48B3081-5592-5D9C-8E9B-C98D6427CE67}"/>
          </ac:spMkLst>
        </pc:spChg>
        <pc:picChg chg="add del mod">
          <ac:chgData name="Becca Krouse" userId="fae6c063-940d-4a9c-9417-2927fa78202b" providerId="ADAL" clId="{1E10A90F-36BE-447C-9CD4-6151A66E8538}" dt="2023-10-23T14:20:34.764" v="1412" actId="478"/>
          <ac:picMkLst>
            <pc:docMk/>
            <pc:sldMk cId="3414138800" sldId="323"/>
            <ac:picMk id="6" creationId="{25ACE0B8-439C-27DC-3A38-8B72735BCED4}"/>
          </ac:picMkLst>
        </pc:picChg>
      </pc:sldChg>
      <pc:sldChg chg="addSp delSp modSp add del mod">
        <pc:chgData name="Becca Krouse" userId="fae6c063-940d-4a9c-9417-2927fa78202b" providerId="ADAL" clId="{1E10A90F-36BE-447C-9CD4-6151A66E8538}" dt="2023-10-23T17:33:07.922" v="1633" actId="47"/>
        <pc:sldMkLst>
          <pc:docMk/>
          <pc:sldMk cId="83211512" sldId="324"/>
        </pc:sldMkLst>
        <pc:picChg chg="add mod">
          <ac:chgData name="Becca Krouse" userId="fae6c063-940d-4a9c-9417-2927fa78202b" providerId="ADAL" clId="{1E10A90F-36BE-447C-9CD4-6151A66E8538}" dt="2023-10-23T17:32:39.647" v="1632"/>
          <ac:picMkLst>
            <pc:docMk/>
            <pc:sldMk cId="83211512" sldId="324"/>
            <ac:picMk id="3" creationId="{6A3D93E5-AE19-FE2D-D3EE-DA7A1D500AC9}"/>
          </ac:picMkLst>
        </pc:picChg>
        <pc:picChg chg="del">
          <ac:chgData name="Becca Krouse" userId="fae6c063-940d-4a9c-9417-2927fa78202b" providerId="ADAL" clId="{1E10A90F-36BE-447C-9CD4-6151A66E8538}" dt="2023-10-23T17:32:39.405" v="1631" actId="478"/>
          <ac:picMkLst>
            <pc:docMk/>
            <pc:sldMk cId="83211512" sldId="324"/>
            <ac:picMk id="6" creationId="{E5A33D3F-2548-BF66-178D-C10E623D49BA}"/>
          </ac:picMkLst>
        </pc:picChg>
      </pc:sldChg>
      <pc:sldChg chg="addSp delSp modSp new del mod setBg">
        <pc:chgData name="Becca Krouse" userId="fae6c063-940d-4a9c-9417-2927fa78202b" providerId="ADAL" clId="{1E10A90F-36BE-447C-9CD4-6151A66E8538}" dt="2023-10-23T14:20:54.457" v="1417" actId="47"/>
        <pc:sldMkLst>
          <pc:docMk/>
          <pc:sldMk cId="465475531" sldId="324"/>
        </pc:sldMkLst>
        <pc:spChg chg="del">
          <ac:chgData name="Becca Krouse" userId="fae6c063-940d-4a9c-9417-2927fa78202b" providerId="ADAL" clId="{1E10A90F-36BE-447C-9CD4-6151A66E8538}" dt="2023-10-23T14:20:27.054" v="1408" actId="478"/>
          <ac:spMkLst>
            <pc:docMk/>
            <pc:sldMk cId="465475531" sldId="324"/>
            <ac:spMk id="2" creationId="{4DE7B649-B3A8-CFB0-2861-E2D09C71DB53}"/>
          </ac:spMkLst>
        </pc:spChg>
        <pc:spChg chg="del">
          <ac:chgData name="Becca Krouse" userId="fae6c063-940d-4a9c-9417-2927fa78202b" providerId="ADAL" clId="{1E10A90F-36BE-447C-9CD4-6151A66E8538}" dt="2023-10-23T14:19:24.866" v="1393" actId="931"/>
          <ac:spMkLst>
            <pc:docMk/>
            <pc:sldMk cId="465475531" sldId="324"/>
            <ac:spMk id="3" creationId="{CD36C01D-1B4E-174B-5022-B4636CFAA7A9}"/>
          </ac:spMkLst>
        </pc:spChg>
        <pc:spChg chg="add del mod">
          <ac:chgData name="Becca Krouse" userId="fae6c063-940d-4a9c-9417-2927fa78202b" providerId="ADAL" clId="{1E10A90F-36BE-447C-9CD4-6151A66E8538}" dt="2023-10-23T14:20:27.054" v="1408" actId="478"/>
          <ac:spMkLst>
            <pc:docMk/>
            <pc:sldMk cId="465475531" sldId="324"/>
            <ac:spMk id="8" creationId="{EE654CAC-F1B3-BE71-0568-D32FFFFB0A2B}"/>
          </ac:spMkLst>
        </pc:spChg>
        <pc:picChg chg="add del mod">
          <ac:chgData name="Becca Krouse" userId="fae6c063-940d-4a9c-9417-2927fa78202b" providerId="ADAL" clId="{1E10A90F-36BE-447C-9CD4-6151A66E8538}" dt="2023-10-23T14:20:23.533" v="1407" actId="478"/>
          <ac:picMkLst>
            <pc:docMk/>
            <pc:sldMk cId="465475531" sldId="324"/>
            <ac:picMk id="6" creationId="{C6EBF13E-BA7A-9314-EC0F-1430B9A5ADE7}"/>
          </ac:picMkLst>
        </pc:picChg>
      </pc:sldChg>
      <pc:sldChg chg="addSp delSp modSp new del mod">
        <pc:chgData name="Becca Krouse" userId="fae6c063-940d-4a9c-9417-2927fa78202b" providerId="ADAL" clId="{1E10A90F-36BE-447C-9CD4-6151A66E8538}" dt="2023-10-23T16:04:34.002" v="1580" actId="47"/>
        <pc:sldMkLst>
          <pc:docMk/>
          <pc:sldMk cId="724813931" sldId="324"/>
        </pc:sldMkLst>
        <pc:spChg chg="del">
          <ac:chgData name="Becca Krouse" userId="fae6c063-940d-4a9c-9417-2927fa78202b" providerId="ADAL" clId="{1E10A90F-36BE-447C-9CD4-6151A66E8538}" dt="2023-10-23T16:04:19.565" v="1577" actId="931"/>
          <ac:spMkLst>
            <pc:docMk/>
            <pc:sldMk cId="724813931" sldId="324"/>
            <ac:spMk id="3" creationId="{0AB9482C-9E40-5D0E-0A37-3B8F20543F0E}"/>
          </ac:spMkLst>
        </pc:spChg>
        <pc:picChg chg="add mod">
          <ac:chgData name="Becca Krouse" userId="fae6c063-940d-4a9c-9417-2927fa78202b" providerId="ADAL" clId="{1E10A90F-36BE-447C-9CD4-6151A66E8538}" dt="2023-10-23T16:04:20.809" v="1579" actId="962"/>
          <ac:picMkLst>
            <pc:docMk/>
            <pc:sldMk cId="724813931" sldId="324"/>
            <ac:picMk id="6" creationId="{66F243CA-BEDD-63F1-9316-BF2C991CFF56}"/>
          </ac:picMkLst>
        </pc:picChg>
      </pc:sldChg>
      <pc:sldChg chg="add del">
        <pc:chgData name="Becca Krouse" userId="fae6c063-940d-4a9c-9417-2927fa78202b" providerId="ADAL" clId="{1E10A90F-36BE-447C-9CD4-6151A66E8538}" dt="2023-10-23T17:33:07.922" v="1633" actId="47"/>
        <pc:sldMkLst>
          <pc:docMk/>
          <pc:sldMk cId="4148033422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68CBC-9415-43ED-A7CC-FB34A655866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749F7-9F37-4370-A341-44DE57AEA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62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2D8AF-5E6C-5E80-83DA-2BCEA8318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CB3B1-1781-D9A9-58C5-E92A3C167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08409-E043-F917-9B6D-C5C2AB4E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EC5B4-C735-4999-A7D8-892EC4C0E632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6B625-3A4B-0912-B7C2-7AB43546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16E09-11FB-7A4F-72B6-ED185E39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6761-5488-C57D-84CF-07D901EF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5A1BF0-4D81-96AE-F306-AB0D10623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3F4F0-82BC-011F-2FB8-CE4E23F0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B884F-D6DB-4010-8A94-084BE6079F0E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326F3-D321-BE72-2277-8BCAC888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2451D-93E8-DD8B-DA69-EEC55C78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5B7FBF-80AF-4113-7A8F-F3C3139AC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5358C-3B84-9887-6DC7-C6DDB9AF1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5B7F0-711A-8818-FA3C-18C706C7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ADE7-F01F-44F0-ABC5-1681A274E831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58DED-4C76-6421-F2BF-401C3AE2A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F71EA-8287-64F8-A016-74D5DE96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7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5571-8069-CFB8-EE96-C468D75B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BFEAF-C296-EDC0-69E0-363CEE0F4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49701-827A-54BF-8491-B4FBCCF8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13144-48E9-4841-B5C6-6E6E247F5F99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1E1AB-B4CE-3374-EEE4-2F9F9B80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728F4-1E84-768F-875D-454E8149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0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6D67-9094-842F-E71A-83B20610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9CCB3-5E7F-E4A6-1872-BCAB48417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55D62-E582-AF2B-DB65-86CB6C4B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33DC6-2DCF-4A8A-87E8-0E345324B476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9359-9E0E-D37C-7F1A-000C663B2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DC5A8-5EB6-5975-FF74-35B774D1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2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58C2-69FC-ED93-4E59-519A2975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AB3F5-E40A-D053-DFAF-7DF0E0305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70134-4C23-4E00-4FF0-40BD58CC5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0C58A-3DA6-CCB9-E857-808AF2FD9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CBCD-B625-4E1E-91DA-E77C164934E3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387D9-2B48-6AC9-F7B4-99B47204A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1B5DF-0187-C356-BB3A-A2011369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73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9AB3-7EAB-2DEC-6639-1C3B0351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7143-AB91-5909-85C5-041E427F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0A7AD-9137-C92A-0B77-5254E8E9A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0A622-2FCF-BA48-A02E-ACC05345A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CD711-2B94-43BB-10F6-C4F046F55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25F4E-F0D9-5BA5-72D5-D721B02A1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D5360-024C-40FB-971B-B0B9A6D26712}" type="datetime1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C7C24-2FE9-9BE7-89D2-552C4DB8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6EDD8-30AA-6EFF-59A6-2BA00447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6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C58C-6677-A940-EE1D-7CE207D3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74A7B-59D5-440F-C4C7-C9BAACE2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65804-3CA7-47E5-82E5-E04B866B3F76}" type="datetime1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F13DB-E557-DC51-7205-49B42ADC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63640-14DD-E8FB-E702-54A6DD4C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2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81D89-F82F-5A7C-CA1F-E5CFA152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9C734-3450-46FB-90B9-65FF69E46229}" type="datetime1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35BA7-9130-9EF9-2839-71BB83F02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DC62E-DC4B-2EFC-CA60-26938F5E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F152-D47C-7A82-E014-611B5B77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70B9E-71D7-A1CB-444A-8462145FC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C4195-7E7A-95A7-2300-B975D6832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344EE-2A96-7152-F794-4084D045D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5EF41-80C5-4814-888E-67367CA6BD47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D96FE-6F92-D38C-52BA-6E0FFD0F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A3F7D-0AC5-BB84-A5CB-DA2A75A24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4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0055-1B43-392E-108C-894072D6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713520-241B-1385-C22B-5DC101998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D0F3F-CB60-7A23-1731-81141B646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343AD-3491-67CC-AC71-EA47E99C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B53D5-0363-4068-B347-77BA319ADD9F}" type="datetime1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77B97-B31D-B17D-4F6E-3A3BDA50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BA6B9-1253-72F2-199F-4A6BF1D8C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0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E51F91-87C3-9F8C-F19B-8163C048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E0529-813A-880D-3152-90CA80B59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CE02-0967-FC3E-7488-3DB943736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7CC4-AEE5-43E1-BD6B-E4FD01A25332}" type="datetime1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43665-3E42-313C-FB07-C29D1DCDC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699FA-0597-3D89-6A0D-AA3364082C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E0254-1610-4D98-B147-59DACFD29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1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akashadorable/16948426075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8AC9-576C-E393-1990-5E00CB1B3C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Everyone’s Invited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FC60B-70C3-B0FD-B5EC-B7284892F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A Case Study on Bridging the Usability Gap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Becca Krouse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R/Pharma 2023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A0883-7D16-3B35-8320-DB9801460A1A}"/>
              </a:ext>
            </a:extLst>
          </p:cNvPr>
          <p:cNvSpPr/>
          <p:nvPr/>
        </p:nvSpPr>
        <p:spPr>
          <a:xfrm>
            <a:off x="3164048" y="4160938"/>
            <a:ext cx="5862506" cy="45719"/>
          </a:xfrm>
          <a:custGeom>
            <a:avLst/>
            <a:gdLst>
              <a:gd name="connsiteX0" fmla="*/ 0 w 5862506"/>
              <a:gd name="connsiteY0" fmla="*/ 0 h 45719"/>
              <a:gd name="connsiteX1" fmla="*/ 534139 w 5862506"/>
              <a:gd name="connsiteY1" fmla="*/ 0 h 45719"/>
              <a:gd name="connsiteX2" fmla="*/ 1068279 w 5862506"/>
              <a:gd name="connsiteY2" fmla="*/ 0 h 45719"/>
              <a:gd name="connsiteX3" fmla="*/ 1602418 w 5862506"/>
              <a:gd name="connsiteY3" fmla="*/ 0 h 45719"/>
              <a:gd name="connsiteX4" fmla="*/ 2195183 w 5862506"/>
              <a:gd name="connsiteY4" fmla="*/ 0 h 45719"/>
              <a:gd name="connsiteX5" fmla="*/ 2787947 w 5862506"/>
              <a:gd name="connsiteY5" fmla="*/ 0 h 45719"/>
              <a:gd name="connsiteX6" fmla="*/ 3380712 w 5862506"/>
              <a:gd name="connsiteY6" fmla="*/ 0 h 45719"/>
              <a:gd name="connsiteX7" fmla="*/ 4090726 w 5862506"/>
              <a:gd name="connsiteY7" fmla="*/ 0 h 45719"/>
              <a:gd name="connsiteX8" fmla="*/ 4566241 w 5862506"/>
              <a:gd name="connsiteY8" fmla="*/ 0 h 45719"/>
              <a:gd name="connsiteX9" fmla="*/ 5276255 w 5862506"/>
              <a:gd name="connsiteY9" fmla="*/ 0 h 45719"/>
              <a:gd name="connsiteX10" fmla="*/ 5862506 w 5862506"/>
              <a:gd name="connsiteY10" fmla="*/ 0 h 45719"/>
              <a:gd name="connsiteX11" fmla="*/ 5862506 w 5862506"/>
              <a:gd name="connsiteY11" fmla="*/ 45719 h 45719"/>
              <a:gd name="connsiteX12" fmla="*/ 5093866 w 5862506"/>
              <a:gd name="connsiteY12" fmla="*/ 45719 h 45719"/>
              <a:gd name="connsiteX13" fmla="*/ 4325227 w 5862506"/>
              <a:gd name="connsiteY13" fmla="*/ 45719 h 45719"/>
              <a:gd name="connsiteX14" fmla="*/ 3791087 w 5862506"/>
              <a:gd name="connsiteY14" fmla="*/ 45719 h 45719"/>
              <a:gd name="connsiteX15" fmla="*/ 3081073 w 5862506"/>
              <a:gd name="connsiteY15" fmla="*/ 45719 h 45719"/>
              <a:gd name="connsiteX16" fmla="*/ 2312433 w 5862506"/>
              <a:gd name="connsiteY16" fmla="*/ 45719 h 45719"/>
              <a:gd name="connsiteX17" fmla="*/ 1661043 w 5862506"/>
              <a:gd name="connsiteY17" fmla="*/ 45719 h 45719"/>
              <a:gd name="connsiteX18" fmla="*/ 1009654 w 5862506"/>
              <a:gd name="connsiteY18" fmla="*/ 45719 h 45719"/>
              <a:gd name="connsiteX19" fmla="*/ 0 w 5862506"/>
              <a:gd name="connsiteY19" fmla="*/ 45719 h 45719"/>
              <a:gd name="connsiteX20" fmla="*/ 0 w 5862506"/>
              <a:gd name="connsiteY20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862506" h="45719" extrusionOk="0">
                <a:moveTo>
                  <a:pt x="0" y="0"/>
                </a:moveTo>
                <a:cubicBezTo>
                  <a:pt x="156545" y="4768"/>
                  <a:pt x="370860" y="10284"/>
                  <a:pt x="534139" y="0"/>
                </a:cubicBezTo>
                <a:cubicBezTo>
                  <a:pt x="697418" y="-10284"/>
                  <a:pt x="957745" y="17071"/>
                  <a:pt x="1068279" y="0"/>
                </a:cubicBezTo>
                <a:cubicBezTo>
                  <a:pt x="1178813" y="-17071"/>
                  <a:pt x="1363182" y="25968"/>
                  <a:pt x="1602418" y="0"/>
                </a:cubicBezTo>
                <a:cubicBezTo>
                  <a:pt x="1841654" y="-25968"/>
                  <a:pt x="1905441" y="-616"/>
                  <a:pt x="2195183" y="0"/>
                </a:cubicBezTo>
                <a:cubicBezTo>
                  <a:pt x="2484926" y="616"/>
                  <a:pt x="2639468" y="9714"/>
                  <a:pt x="2787947" y="0"/>
                </a:cubicBezTo>
                <a:cubicBezTo>
                  <a:pt x="2936426" y="-9714"/>
                  <a:pt x="3152874" y="-19035"/>
                  <a:pt x="3380712" y="0"/>
                </a:cubicBezTo>
                <a:cubicBezTo>
                  <a:pt x="3608550" y="19035"/>
                  <a:pt x="3873946" y="-342"/>
                  <a:pt x="4090726" y="0"/>
                </a:cubicBezTo>
                <a:cubicBezTo>
                  <a:pt x="4307506" y="342"/>
                  <a:pt x="4353937" y="-13245"/>
                  <a:pt x="4566241" y="0"/>
                </a:cubicBezTo>
                <a:cubicBezTo>
                  <a:pt x="4778546" y="13245"/>
                  <a:pt x="5054650" y="28439"/>
                  <a:pt x="5276255" y="0"/>
                </a:cubicBezTo>
                <a:cubicBezTo>
                  <a:pt x="5497860" y="-28439"/>
                  <a:pt x="5624458" y="-133"/>
                  <a:pt x="5862506" y="0"/>
                </a:cubicBezTo>
                <a:cubicBezTo>
                  <a:pt x="5863454" y="10498"/>
                  <a:pt x="5863114" y="28021"/>
                  <a:pt x="5862506" y="45719"/>
                </a:cubicBezTo>
                <a:cubicBezTo>
                  <a:pt x="5592271" y="21939"/>
                  <a:pt x="5333945" y="74449"/>
                  <a:pt x="5093866" y="45719"/>
                </a:cubicBezTo>
                <a:cubicBezTo>
                  <a:pt x="4853787" y="16989"/>
                  <a:pt x="4700245" y="76967"/>
                  <a:pt x="4325227" y="45719"/>
                </a:cubicBezTo>
                <a:cubicBezTo>
                  <a:pt x="3950209" y="14471"/>
                  <a:pt x="3915810" y="34417"/>
                  <a:pt x="3791087" y="45719"/>
                </a:cubicBezTo>
                <a:cubicBezTo>
                  <a:pt x="3666364" y="57021"/>
                  <a:pt x="3323584" y="52791"/>
                  <a:pt x="3081073" y="45719"/>
                </a:cubicBezTo>
                <a:cubicBezTo>
                  <a:pt x="2838562" y="38647"/>
                  <a:pt x="2682751" y="10050"/>
                  <a:pt x="2312433" y="45719"/>
                </a:cubicBezTo>
                <a:cubicBezTo>
                  <a:pt x="1942115" y="81388"/>
                  <a:pt x="1859224" y="72310"/>
                  <a:pt x="1661043" y="45719"/>
                </a:cubicBezTo>
                <a:cubicBezTo>
                  <a:pt x="1462862" y="19129"/>
                  <a:pt x="1201129" y="76940"/>
                  <a:pt x="1009654" y="45719"/>
                </a:cubicBezTo>
                <a:cubicBezTo>
                  <a:pt x="818179" y="14498"/>
                  <a:pt x="297257" y="21076"/>
                  <a:pt x="0" y="45719"/>
                </a:cubicBezTo>
                <a:cubicBezTo>
                  <a:pt x="-1019" y="33062"/>
                  <a:pt x="2015" y="1986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8256143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37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74DB-7D5E-70D1-BF6A-B1E94D31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9DAF65-656C-9564-555C-32660E2324FE}"/>
              </a:ext>
            </a:extLst>
          </p:cNvPr>
          <p:cNvSpPr/>
          <p:nvPr/>
        </p:nvSpPr>
        <p:spPr>
          <a:xfrm>
            <a:off x="1873423" y="3566218"/>
            <a:ext cx="2388709" cy="164609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Define starting point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75A8CD4-CC82-8BF1-F70F-89AD5DD0F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3" t="10252" r="27652" b="77843"/>
          <a:stretch/>
        </p:blipFill>
        <p:spPr>
          <a:xfrm>
            <a:off x="1927409" y="591671"/>
            <a:ext cx="8146893" cy="12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52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06FF93B-A0D4-3445-88DF-4568D953B9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" r="27985" b="47124"/>
          <a:stretch/>
        </p:blipFill>
        <p:spPr>
          <a:xfrm>
            <a:off x="405614" y="585022"/>
            <a:ext cx="11380771" cy="378312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4C5C9D-E496-C46B-31BA-0DE739B14F0A}"/>
              </a:ext>
            </a:extLst>
          </p:cNvPr>
          <p:cNvSpPr txBox="1"/>
          <p:nvPr/>
        </p:nvSpPr>
        <p:spPr>
          <a:xfrm>
            <a:off x="206838" y="2560137"/>
            <a:ext cx="15184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tfrmt_ae.json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4F254-85A7-BCA2-974E-2FF4FE9F4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11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93276F-09C1-A88D-3802-27A0DE2D443D}"/>
              </a:ext>
            </a:extLst>
          </p:cNvPr>
          <p:cNvSpPr/>
          <p:nvPr/>
        </p:nvSpPr>
        <p:spPr>
          <a:xfrm>
            <a:off x="421809" y="3013019"/>
            <a:ext cx="2218780" cy="37831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75545032">
                  <a:custGeom>
                    <a:avLst/>
                    <a:gdLst>
                      <a:gd name="connsiteX0" fmla="*/ 0 w 2218780"/>
                      <a:gd name="connsiteY0" fmla="*/ 0 h 3783129"/>
                      <a:gd name="connsiteX1" fmla="*/ 554695 w 2218780"/>
                      <a:gd name="connsiteY1" fmla="*/ 0 h 3783129"/>
                      <a:gd name="connsiteX2" fmla="*/ 1109390 w 2218780"/>
                      <a:gd name="connsiteY2" fmla="*/ 0 h 3783129"/>
                      <a:gd name="connsiteX3" fmla="*/ 1708461 w 2218780"/>
                      <a:gd name="connsiteY3" fmla="*/ 0 h 3783129"/>
                      <a:gd name="connsiteX4" fmla="*/ 2218780 w 2218780"/>
                      <a:gd name="connsiteY4" fmla="*/ 0 h 3783129"/>
                      <a:gd name="connsiteX5" fmla="*/ 2218780 w 2218780"/>
                      <a:gd name="connsiteY5" fmla="*/ 630522 h 3783129"/>
                      <a:gd name="connsiteX6" fmla="*/ 2218780 w 2218780"/>
                      <a:gd name="connsiteY6" fmla="*/ 1261043 h 3783129"/>
                      <a:gd name="connsiteX7" fmla="*/ 2218780 w 2218780"/>
                      <a:gd name="connsiteY7" fmla="*/ 1929396 h 3783129"/>
                      <a:gd name="connsiteX8" fmla="*/ 2218780 w 2218780"/>
                      <a:gd name="connsiteY8" fmla="*/ 2446423 h 3783129"/>
                      <a:gd name="connsiteX9" fmla="*/ 2218780 w 2218780"/>
                      <a:gd name="connsiteY9" fmla="*/ 2963451 h 3783129"/>
                      <a:gd name="connsiteX10" fmla="*/ 2218780 w 2218780"/>
                      <a:gd name="connsiteY10" fmla="*/ 3783129 h 3783129"/>
                      <a:gd name="connsiteX11" fmla="*/ 1730648 w 2218780"/>
                      <a:gd name="connsiteY11" fmla="*/ 3783129 h 3783129"/>
                      <a:gd name="connsiteX12" fmla="*/ 1242517 w 2218780"/>
                      <a:gd name="connsiteY12" fmla="*/ 3783129 h 3783129"/>
                      <a:gd name="connsiteX13" fmla="*/ 710010 w 2218780"/>
                      <a:gd name="connsiteY13" fmla="*/ 3783129 h 3783129"/>
                      <a:gd name="connsiteX14" fmla="*/ 0 w 2218780"/>
                      <a:gd name="connsiteY14" fmla="*/ 3783129 h 3783129"/>
                      <a:gd name="connsiteX15" fmla="*/ 0 w 2218780"/>
                      <a:gd name="connsiteY15" fmla="*/ 3228270 h 3783129"/>
                      <a:gd name="connsiteX16" fmla="*/ 0 w 2218780"/>
                      <a:gd name="connsiteY16" fmla="*/ 2559917 h 3783129"/>
                      <a:gd name="connsiteX17" fmla="*/ 0 w 2218780"/>
                      <a:gd name="connsiteY17" fmla="*/ 1967227 h 3783129"/>
                      <a:gd name="connsiteX18" fmla="*/ 0 w 2218780"/>
                      <a:gd name="connsiteY18" fmla="*/ 1450199 h 3783129"/>
                      <a:gd name="connsiteX19" fmla="*/ 0 w 2218780"/>
                      <a:gd name="connsiteY19" fmla="*/ 857509 h 3783129"/>
                      <a:gd name="connsiteX20" fmla="*/ 0 w 2218780"/>
                      <a:gd name="connsiteY20" fmla="*/ 0 h 37831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218780" h="3783129" fill="none" extrusionOk="0">
                        <a:moveTo>
                          <a:pt x="0" y="0"/>
                        </a:moveTo>
                        <a:cubicBezTo>
                          <a:pt x="263591" y="14067"/>
                          <a:pt x="309052" y="4276"/>
                          <a:pt x="554695" y="0"/>
                        </a:cubicBezTo>
                        <a:cubicBezTo>
                          <a:pt x="800338" y="-4276"/>
                          <a:pt x="912291" y="8806"/>
                          <a:pt x="1109390" y="0"/>
                        </a:cubicBezTo>
                        <a:cubicBezTo>
                          <a:pt x="1306490" y="-8806"/>
                          <a:pt x="1454878" y="-6509"/>
                          <a:pt x="1708461" y="0"/>
                        </a:cubicBezTo>
                        <a:cubicBezTo>
                          <a:pt x="1962044" y="6509"/>
                          <a:pt x="1997705" y="-24423"/>
                          <a:pt x="2218780" y="0"/>
                        </a:cubicBezTo>
                        <a:cubicBezTo>
                          <a:pt x="2230219" y="314173"/>
                          <a:pt x="2248555" y="469072"/>
                          <a:pt x="2218780" y="630522"/>
                        </a:cubicBezTo>
                        <a:cubicBezTo>
                          <a:pt x="2189005" y="791972"/>
                          <a:pt x="2241993" y="1005828"/>
                          <a:pt x="2218780" y="1261043"/>
                        </a:cubicBezTo>
                        <a:cubicBezTo>
                          <a:pt x="2195567" y="1516258"/>
                          <a:pt x="2246522" y="1761443"/>
                          <a:pt x="2218780" y="1929396"/>
                        </a:cubicBezTo>
                        <a:cubicBezTo>
                          <a:pt x="2191038" y="2097349"/>
                          <a:pt x="2207093" y="2330959"/>
                          <a:pt x="2218780" y="2446423"/>
                        </a:cubicBezTo>
                        <a:cubicBezTo>
                          <a:pt x="2230467" y="2561887"/>
                          <a:pt x="2217530" y="2771301"/>
                          <a:pt x="2218780" y="2963451"/>
                        </a:cubicBezTo>
                        <a:cubicBezTo>
                          <a:pt x="2220030" y="3155601"/>
                          <a:pt x="2213898" y="3405888"/>
                          <a:pt x="2218780" y="3783129"/>
                        </a:cubicBezTo>
                        <a:cubicBezTo>
                          <a:pt x="2022484" y="3785549"/>
                          <a:pt x="1877738" y="3763313"/>
                          <a:pt x="1730648" y="3783129"/>
                        </a:cubicBezTo>
                        <a:cubicBezTo>
                          <a:pt x="1583558" y="3802945"/>
                          <a:pt x="1370860" y="3806880"/>
                          <a:pt x="1242517" y="3783129"/>
                        </a:cubicBezTo>
                        <a:cubicBezTo>
                          <a:pt x="1114174" y="3759378"/>
                          <a:pt x="824691" y="3793589"/>
                          <a:pt x="710010" y="3783129"/>
                        </a:cubicBezTo>
                        <a:cubicBezTo>
                          <a:pt x="595329" y="3772669"/>
                          <a:pt x="336729" y="3801421"/>
                          <a:pt x="0" y="3783129"/>
                        </a:cubicBezTo>
                        <a:cubicBezTo>
                          <a:pt x="14779" y="3631816"/>
                          <a:pt x="12784" y="3400327"/>
                          <a:pt x="0" y="3228270"/>
                        </a:cubicBezTo>
                        <a:cubicBezTo>
                          <a:pt x="-12784" y="3056213"/>
                          <a:pt x="10525" y="2826564"/>
                          <a:pt x="0" y="2559917"/>
                        </a:cubicBezTo>
                        <a:cubicBezTo>
                          <a:pt x="-10525" y="2293270"/>
                          <a:pt x="26228" y="2178203"/>
                          <a:pt x="0" y="1967227"/>
                        </a:cubicBezTo>
                        <a:cubicBezTo>
                          <a:pt x="-26228" y="1756251"/>
                          <a:pt x="-3572" y="1625835"/>
                          <a:pt x="0" y="1450199"/>
                        </a:cubicBezTo>
                        <a:cubicBezTo>
                          <a:pt x="3572" y="1274563"/>
                          <a:pt x="-24983" y="1043839"/>
                          <a:pt x="0" y="857509"/>
                        </a:cubicBezTo>
                        <a:cubicBezTo>
                          <a:pt x="24983" y="671179"/>
                          <a:pt x="40162" y="309988"/>
                          <a:pt x="0" y="0"/>
                        </a:cubicBezTo>
                        <a:close/>
                      </a:path>
                      <a:path w="2218780" h="3783129" stroke="0" extrusionOk="0">
                        <a:moveTo>
                          <a:pt x="0" y="0"/>
                        </a:moveTo>
                        <a:cubicBezTo>
                          <a:pt x="152054" y="1214"/>
                          <a:pt x="364812" y="18646"/>
                          <a:pt x="554695" y="0"/>
                        </a:cubicBezTo>
                        <a:cubicBezTo>
                          <a:pt x="744579" y="-18646"/>
                          <a:pt x="967668" y="22427"/>
                          <a:pt x="1109390" y="0"/>
                        </a:cubicBezTo>
                        <a:cubicBezTo>
                          <a:pt x="1251113" y="-22427"/>
                          <a:pt x="1372888" y="6899"/>
                          <a:pt x="1597522" y="0"/>
                        </a:cubicBezTo>
                        <a:cubicBezTo>
                          <a:pt x="1822156" y="-6899"/>
                          <a:pt x="1924798" y="-8625"/>
                          <a:pt x="2218780" y="0"/>
                        </a:cubicBezTo>
                        <a:cubicBezTo>
                          <a:pt x="2205052" y="246306"/>
                          <a:pt x="2233419" y="339981"/>
                          <a:pt x="2218780" y="517028"/>
                        </a:cubicBezTo>
                        <a:cubicBezTo>
                          <a:pt x="2204141" y="694075"/>
                          <a:pt x="2233446" y="825145"/>
                          <a:pt x="2218780" y="1071887"/>
                        </a:cubicBezTo>
                        <a:cubicBezTo>
                          <a:pt x="2204114" y="1318629"/>
                          <a:pt x="2237068" y="1494536"/>
                          <a:pt x="2218780" y="1664577"/>
                        </a:cubicBezTo>
                        <a:cubicBezTo>
                          <a:pt x="2200493" y="1834618"/>
                          <a:pt x="2225288" y="1982984"/>
                          <a:pt x="2218780" y="2295098"/>
                        </a:cubicBezTo>
                        <a:cubicBezTo>
                          <a:pt x="2212272" y="2607212"/>
                          <a:pt x="2246029" y="2794754"/>
                          <a:pt x="2218780" y="2925620"/>
                        </a:cubicBezTo>
                        <a:cubicBezTo>
                          <a:pt x="2191531" y="3056486"/>
                          <a:pt x="2198202" y="3369540"/>
                          <a:pt x="2218780" y="3783129"/>
                        </a:cubicBezTo>
                        <a:cubicBezTo>
                          <a:pt x="2024291" y="3783916"/>
                          <a:pt x="1868396" y="3755883"/>
                          <a:pt x="1619709" y="3783129"/>
                        </a:cubicBezTo>
                        <a:cubicBezTo>
                          <a:pt x="1371022" y="3810375"/>
                          <a:pt x="1301630" y="3799064"/>
                          <a:pt x="1042827" y="3783129"/>
                        </a:cubicBezTo>
                        <a:cubicBezTo>
                          <a:pt x="784024" y="3767194"/>
                          <a:pt x="690959" y="3759374"/>
                          <a:pt x="554695" y="3783129"/>
                        </a:cubicBezTo>
                        <a:cubicBezTo>
                          <a:pt x="418431" y="3806884"/>
                          <a:pt x="191733" y="3772566"/>
                          <a:pt x="0" y="3783129"/>
                        </a:cubicBezTo>
                        <a:cubicBezTo>
                          <a:pt x="-32051" y="3550228"/>
                          <a:pt x="-32870" y="3354838"/>
                          <a:pt x="0" y="3114776"/>
                        </a:cubicBezTo>
                        <a:cubicBezTo>
                          <a:pt x="32870" y="2874714"/>
                          <a:pt x="21385" y="2726153"/>
                          <a:pt x="0" y="2484255"/>
                        </a:cubicBezTo>
                        <a:cubicBezTo>
                          <a:pt x="-21385" y="2242357"/>
                          <a:pt x="-16130" y="1982803"/>
                          <a:pt x="0" y="1853733"/>
                        </a:cubicBezTo>
                        <a:cubicBezTo>
                          <a:pt x="16130" y="1724663"/>
                          <a:pt x="-19947" y="1533495"/>
                          <a:pt x="0" y="1298874"/>
                        </a:cubicBezTo>
                        <a:cubicBezTo>
                          <a:pt x="19947" y="1064253"/>
                          <a:pt x="24877" y="915697"/>
                          <a:pt x="0" y="744015"/>
                        </a:cubicBezTo>
                        <a:cubicBezTo>
                          <a:pt x="-24877" y="572333"/>
                          <a:pt x="14142" y="3033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"group": ["AEBODSYS"],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"label": ["AETERM"],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"param": ["param"],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"value": ["value"],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"column": ["TRT"],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row_grp_plan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struct_list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label_loc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  "location": ["indented"],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  "indent": ["  "]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body_plan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group_val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": [".default"],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label_val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": [".default"],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param_val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": ["n", "pct"],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frmt_combine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    "expression": ["{n} {pct}"],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    "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frmt_ls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      "n": {</a:t>
            </a:r>
          </a:p>
          <a:p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            "</a:t>
            </a:r>
            <a:r>
              <a:rPr lang="en-US" sz="900" dirty="0" err="1">
                <a:solidFill>
                  <a:schemeClr val="tx1"/>
                </a:solidFill>
                <a:latin typeface="Consolas" panose="020B0609020204030204" pitchFamily="49" charset="0"/>
              </a:rPr>
              <a:t>frmt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7" name="Picture 16" descr="A hexagon with white text&#10;&#10;Description automatically generated">
            <a:extLst>
              <a:ext uri="{FF2B5EF4-FFF2-40B4-BE49-F238E27FC236}">
                <a16:creationId xmlns:a16="http://schemas.microsoft.com/office/drawing/2014/main" id="{B9548AF3-2A56-F2DE-5C31-D95CD5CE4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" y="5990692"/>
            <a:ext cx="630291" cy="7219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825A6BF-0314-67F3-7B04-82A5D469D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90380" flipV="1">
            <a:off x="2077874" y="2494819"/>
            <a:ext cx="951082" cy="394748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15B244C-BE61-1170-FDB3-544C98BCF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108583"/>
              </p:ext>
            </p:extLst>
          </p:nvPr>
        </p:nvGraphicFramePr>
        <p:xfrm>
          <a:off x="5511567" y="3124163"/>
          <a:ext cx="5597745" cy="2774250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{D7AC3CCA-C797-4891-BE02-D94E43425B78}</a:tableStyleId>
              </a:tblPr>
              <a:tblGrid>
                <a:gridCol w="1335401">
                  <a:extLst>
                    <a:ext uri="{9D8B030D-6E8A-4147-A177-3AD203B41FA5}">
                      <a16:colId xmlns:a16="http://schemas.microsoft.com/office/drawing/2014/main" val="2209696633"/>
                    </a:ext>
                  </a:extLst>
                </a:gridCol>
                <a:gridCol w="1187783">
                  <a:extLst>
                    <a:ext uri="{9D8B030D-6E8A-4147-A177-3AD203B41FA5}">
                      <a16:colId xmlns:a16="http://schemas.microsoft.com/office/drawing/2014/main" val="1288670899"/>
                    </a:ext>
                  </a:extLst>
                </a:gridCol>
                <a:gridCol w="1124435">
                  <a:extLst>
                    <a:ext uri="{9D8B030D-6E8A-4147-A177-3AD203B41FA5}">
                      <a16:colId xmlns:a16="http://schemas.microsoft.com/office/drawing/2014/main" val="3079555007"/>
                    </a:ext>
                  </a:extLst>
                </a:gridCol>
                <a:gridCol w="530544">
                  <a:extLst>
                    <a:ext uri="{9D8B030D-6E8A-4147-A177-3AD203B41FA5}">
                      <a16:colId xmlns:a16="http://schemas.microsoft.com/office/drawing/2014/main" val="1924906476"/>
                    </a:ext>
                  </a:extLst>
                </a:gridCol>
                <a:gridCol w="562217">
                  <a:extLst>
                    <a:ext uri="{9D8B030D-6E8A-4147-A177-3AD203B41FA5}">
                      <a16:colId xmlns:a16="http://schemas.microsoft.com/office/drawing/2014/main" val="838411165"/>
                    </a:ext>
                  </a:extLst>
                </a:gridCol>
                <a:gridCol w="451357">
                  <a:extLst>
                    <a:ext uri="{9D8B030D-6E8A-4147-A177-3AD203B41FA5}">
                      <a16:colId xmlns:a16="http://schemas.microsoft.com/office/drawing/2014/main" val="470665926"/>
                    </a:ext>
                  </a:extLst>
                </a:gridCol>
                <a:gridCol w="406008">
                  <a:extLst>
                    <a:ext uri="{9D8B030D-6E8A-4147-A177-3AD203B41FA5}">
                      <a16:colId xmlns:a16="http://schemas.microsoft.com/office/drawing/2014/main" val="2195672497"/>
                    </a:ext>
                  </a:extLst>
                </a:gridCol>
              </a:tblGrid>
              <a:tr h="308250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AEBODSYS</a:t>
                      </a:r>
                    </a:p>
                  </a:txBody>
                  <a:tcPr marL="47625" marR="47625" marT="47625" marB="476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AETERM</a:t>
                      </a:r>
                    </a:p>
                  </a:txBody>
                  <a:tcPr marL="47625" marR="47625" marT="47625" marB="476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TRT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param</a:t>
                      </a:r>
                    </a:p>
                  </a:txBody>
                  <a:tcPr marL="47625" marR="47625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value</a:t>
                      </a:r>
                    </a:p>
                  </a:txBody>
                  <a:tcPr marL="47625" marR="47625" marT="47625" marB="476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ord1</a:t>
                      </a:r>
                    </a:p>
                  </a:txBody>
                  <a:tcPr marL="47625" marR="47625" marT="47625" marB="476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ord2</a:t>
                      </a:r>
                    </a:p>
                  </a:txBody>
                  <a:tcPr marL="47625" marR="47625" marT="47625" marB="476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5071210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Placebo</a:t>
                      </a:r>
                    </a:p>
                  </a:txBody>
                  <a:tcPr marL="23731" marR="23731" marT="18985" marB="1898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n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65.000000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927734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Placebo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pct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75.581395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428921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Xanomeline</a:t>
                      </a:r>
                      <a:r>
                        <a:rPr lang="en-US" sz="900" dirty="0">
                          <a:effectLst/>
                        </a:rPr>
                        <a:t> Low Dose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n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77.000000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600293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Xanomeline Low Dose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pct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91.666667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71027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Xanomeline</a:t>
                      </a:r>
                      <a:r>
                        <a:rPr lang="en-US" sz="900" dirty="0">
                          <a:effectLst/>
                        </a:rPr>
                        <a:t> High Dose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n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76.000000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372584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ANY BODY SYSTEM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err="1">
                          <a:effectLst/>
                        </a:rPr>
                        <a:t>Xanomeline</a:t>
                      </a:r>
                      <a:r>
                        <a:rPr lang="en-US" sz="900" dirty="0">
                          <a:effectLst/>
                        </a:rPr>
                        <a:t> High Dose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pct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90.476190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591639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CARDIAC DISORDERS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CARDIAC DISORDERS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Placebo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n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12.000000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1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556965"/>
                  </a:ext>
                </a:extLst>
              </a:tr>
              <a:tr h="308250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CARDIAC DISORDERS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CARDIAC DISORDERS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Placebo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pct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effectLst/>
                        </a:rPr>
                        <a:t>13.953488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23731" marR="23731" marT="18985" marB="1898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05650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C6FD9723-8A5C-08DA-22AC-25CA734E46E0}"/>
              </a:ext>
            </a:extLst>
          </p:cNvPr>
          <p:cNvSpPr txBox="1"/>
          <p:nvPr/>
        </p:nvSpPr>
        <p:spPr>
          <a:xfrm>
            <a:off x="5779869" y="2662514"/>
            <a:ext cx="13570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ard_ae.csv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B3E6D20-7100-6808-F184-F17A5C29F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90380" flipV="1">
            <a:off x="8315726" y="2548579"/>
            <a:ext cx="951082" cy="3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74DB-7D5E-70D1-BF6A-B1E94D31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FB976ED-BCC5-2113-DFB0-655211AED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5" t="11066" r="27617" b="78627"/>
          <a:stretch/>
        </p:blipFill>
        <p:spPr>
          <a:xfrm>
            <a:off x="1909484" y="675269"/>
            <a:ext cx="8155858" cy="1060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DFBF19-4AB2-F956-D447-563FFEB1399E}"/>
              </a:ext>
            </a:extLst>
          </p:cNvPr>
          <p:cNvSpPr/>
          <p:nvPr/>
        </p:nvSpPr>
        <p:spPr>
          <a:xfrm>
            <a:off x="1873423" y="3566218"/>
            <a:ext cx="2388709" cy="164609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Define starting point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0D74EA-B98B-792B-0D16-CD42A6A9F9AC}"/>
              </a:ext>
            </a:extLst>
          </p:cNvPr>
          <p:cNvSpPr/>
          <p:nvPr/>
        </p:nvSpPr>
        <p:spPr>
          <a:xfrm>
            <a:off x="4884910" y="1931075"/>
            <a:ext cx="2436425" cy="163514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Build or modify table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E47E2FD-7A99-086E-6195-64D0CFB7E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799757">
            <a:off x="3337913" y="2821290"/>
            <a:ext cx="1453979" cy="3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8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55E50-A0C5-D3E5-BC9B-05321BE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B5D562-DA1A-AE6D-7BF8-566E7BC8BB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2" b="7315"/>
          <a:stretch/>
        </p:blipFill>
        <p:spPr>
          <a:xfrm>
            <a:off x="1064382" y="281234"/>
            <a:ext cx="10029632" cy="635635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12793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4A038-FB91-8F8B-E2B2-C0B74E27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04467D3-303D-75F0-38C9-6DC84321B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1" b="7314"/>
          <a:stretch/>
        </p:blipFill>
        <p:spPr>
          <a:xfrm>
            <a:off x="1063465" y="275992"/>
            <a:ext cx="10048291" cy="635634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3046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4A038-FB91-8F8B-E2B2-C0B74E27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15</a:t>
            </a:fld>
            <a:endParaRPr lang="en-US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04467D3-303D-75F0-38C9-6DC84321B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1" b="7314"/>
          <a:stretch/>
        </p:blipFill>
        <p:spPr>
          <a:xfrm>
            <a:off x="1063465" y="275992"/>
            <a:ext cx="10048291" cy="6356349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82BBE7-1352-DE46-CA8B-807B5DEC8547}"/>
              </a:ext>
            </a:extLst>
          </p:cNvPr>
          <p:cNvSpPr/>
          <p:nvPr/>
        </p:nvSpPr>
        <p:spPr>
          <a:xfrm>
            <a:off x="1097022" y="951228"/>
            <a:ext cx="1352936" cy="4367038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A27E6C-14A3-66DC-4382-88ADBAF7FA14}"/>
              </a:ext>
            </a:extLst>
          </p:cNvPr>
          <p:cNvSpPr/>
          <p:nvPr/>
        </p:nvSpPr>
        <p:spPr>
          <a:xfrm>
            <a:off x="-59991" y="5319157"/>
            <a:ext cx="2314025" cy="6743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Modify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6C81E3-CAC1-DA62-6FF4-B6F42ECDDB7D}"/>
              </a:ext>
            </a:extLst>
          </p:cNvPr>
          <p:cNvSpPr/>
          <p:nvPr/>
        </p:nvSpPr>
        <p:spPr>
          <a:xfrm>
            <a:off x="6226012" y="901981"/>
            <a:ext cx="4788733" cy="4609586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D8447F-D7F5-CAA2-6428-94B4AE0CFBDC}"/>
              </a:ext>
            </a:extLst>
          </p:cNvPr>
          <p:cNvSpPr/>
          <p:nvPr/>
        </p:nvSpPr>
        <p:spPr>
          <a:xfrm>
            <a:off x="10667367" y="5511567"/>
            <a:ext cx="1524633" cy="625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83EF7C-FC31-1027-708E-FE4C8AF8FBB5}"/>
              </a:ext>
            </a:extLst>
          </p:cNvPr>
          <p:cNvSpPr/>
          <p:nvPr/>
        </p:nvSpPr>
        <p:spPr>
          <a:xfrm>
            <a:off x="4109881" y="969093"/>
            <a:ext cx="914164" cy="438769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0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4BFF6-B748-1933-6203-066B5C45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81AA025-33DF-6DFE-A011-5658027BD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" r="944" b="4027"/>
          <a:stretch/>
        </p:blipFill>
        <p:spPr>
          <a:xfrm>
            <a:off x="1491854" y="229641"/>
            <a:ext cx="8566547" cy="630927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8E65A6-6A27-80E6-A3E6-383E44565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6416" y="3235227"/>
            <a:ext cx="433282" cy="63788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F8F91F5-C2A7-8706-19C8-859702810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030938" y="3593256"/>
            <a:ext cx="433282" cy="63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78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512C8CF-7E54-D3DE-35D7-ABF4D4FC3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750" r="555" b="41944"/>
          <a:stretch/>
        </p:blipFill>
        <p:spPr>
          <a:xfrm>
            <a:off x="5684169" y="741986"/>
            <a:ext cx="5798504" cy="385480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322C-7928-4077-A5EE-4D3C6C0E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17</a:t>
            </a:fld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22F752F-33B0-FA7A-910F-77BA0DE76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5" t="8471" r="2442" b="42223"/>
          <a:stretch/>
        </p:blipFill>
        <p:spPr>
          <a:xfrm>
            <a:off x="6384552" y="2297691"/>
            <a:ext cx="5627054" cy="3854802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497DB29-91DB-83E3-7982-DC019E6B29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1" t="45151" r="50000" b="8472"/>
          <a:stretch/>
        </p:blipFill>
        <p:spPr>
          <a:xfrm>
            <a:off x="246404" y="838205"/>
            <a:ext cx="4266511" cy="366236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B2580675-A161-7AA7-2871-0A2E9A9867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1" t="44595" r="50000" b="9028"/>
          <a:stretch/>
        </p:blipFill>
        <p:spPr>
          <a:xfrm>
            <a:off x="1197800" y="2489728"/>
            <a:ext cx="4266511" cy="3662365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13074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74DB-7D5E-70D1-BF6A-B1E94D31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18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796CA0-143E-B1D9-FFE1-3F985775C0AE}"/>
              </a:ext>
            </a:extLst>
          </p:cNvPr>
          <p:cNvSpPr/>
          <p:nvPr/>
        </p:nvSpPr>
        <p:spPr>
          <a:xfrm>
            <a:off x="4884910" y="1931075"/>
            <a:ext cx="2436425" cy="163514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Build or modify table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8B0F09-C9DF-71BD-C582-D0A566F87548}"/>
              </a:ext>
            </a:extLst>
          </p:cNvPr>
          <p:cNvSpPr/>
          <p:nvPr/>
        </p:nvSpPr>
        <p:spPr>
          <a:xfrm>
            <a:off x="7929073" y="3621722"/>
            <a:ext cx="2314025" cy="164609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Save 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Result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BA55D32-1B99-48C1-1040-9157051C8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99757">
            <a:off x="3337913" y="2821290"/>
            <a:ext cx="1453979" cy="38475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FA04777-DCDD-C47F-F05C-2E95C851D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83348">
            <a:off x="7391145" y="2871402"/>
            <a:ext cx="1453979" cy="38475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ACB3DE-8682-DA04-AD4F-270B2B058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2" t="11067" r="27645" b="78627"/>
          <a:stretch/>
        </p:blipFill>
        <p:spPr>
          <a:xfrm>
            <a:off x="1936377" y="671971"/>
            <a:ext cx="8131680" cy="10602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EBB995-8775-F76E-378F-0378E91B44FA}"/>
              </a:ext>
            </a:extLst>
          </p:cNvPr>
          <p:cNvSpPr/>
          <p:nvPr/>
        </p:nvSpPr>
        <p:spPr>
          <a:xfrm>
            <a:off x="1873423" y="3566218"/>
            <a:ext cx="2388709" cy="164609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Define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67059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C7F27-23C1-299D-407D-92CD1BDC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1D4F67C-3BE4-CD2F-90FC-60D5E5DE6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" b="12925"/>
          <a:stretch/>
        </p:blipFill>
        <p:spPr>
          <a:xfrm>
            <a:off x="978548" y="384758"/>
            <a:ext cx="10234904" cy="597159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BB200C5-9EFA-290E-6D3B-C58F555FF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874" y="1837736"/>
            <a:ext cx="1003456" cy="3362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1AC20E8-749C-3225-9612-95987468A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8694" y="1837736"/>
            <a:ext cx="1146227" cy="3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8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4FA1A-595B-5597-4BB2-74C0E398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123" y="1857582"/>
            <a:ext cx="7935754" cy="4498768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5E910D6-1C69-1332-F915-9F5A016FD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828" y="801455"/>
            <a:ext cx="6376333" cy="123091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dirty="0"/>
              <a:t>“Why do I spend all my life formatting tables?”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97990-EC1D-4DF6-AE2F-E421CED65F29}"/>
              </a:ext>
            </a:extLst>
          </p:cNvPr>
          <p:cNvSpPr txBox="1"/>
          <p:nvPr/>
        </p:nvSpPr>
        <p:spPr>
          <a:xfrm>
            <a:off x="334489" y="6469893"/>
            <a:ext cx="1077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R/Pharma </a:t>
            </a:r>
            <a:r>
              <a:rPr lang="en-US" dirty="0" err="1"/>
              <a:t>Youtube</a:t>
            </a:r>
            <a:r>
              <a:rPr lang="en-US" dirty="0"/>
              <a:t> Channel</a:t>
            </a:r>
          </a:p>
        </p:txBody>
      </p:sp>
    </p:spTree>
    <p:extLst>
      <p:ext uri="{BB962C8B-B14F-4D97-AF65-F5344CB8AC3E}">
        <p14:creationId xmlns:p14="http://schemas.microsoft.com/office/powerpoint/2010/main" val="1706740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C74DB-7D5E-70D1-BF6A-B1E94D31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326B64-8276-8659-9C6F-DE8C8B8D7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3" t="10252" r="27652" b="77843"/>
          <a:stretch/>
        </p:blipFill>
        <p:spPr>
          <a:xfrm>
            <a:off x="1927409" y="591671"/>
            <a:ext cx="8146893" cy="122462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F0490A6-4952-4143-F6CB-52E537068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2" t="11067" r="27645" b="78627"/>
          <a:stretch/>
        </p:blipFill>
        <p:spPr>
          <a:xfrm>
            <a:off x="1936377" y="671971"/>
            <a:ext cx="8131680" cy="1060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97467C-FA3D-1D30-1F75-68C0A5CD6B05}"/>
              </a:ext>
            </a:extLst>
          </p:cNvPr>
          <p:cNvSpPr/>
          <p:nvPr/>
        </p:nvSpPr>
        <p:spPr>
          <a:xfrm>
            <a:off x="7929073" y="3621722"/>
            <a:ext cx="2314025" cy="164609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Save 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Result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DFBD30-313D-E0EC-D5B7-DE380EB92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83348">
            <a:off x="7391145" y="2871402"/>
            <a:ext cx="1453979" cy="3847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51EE62-7067-ACF6-9521-A2FB0CFC033B}"/>
              </a:ext>
            </a:extLst>
          </p:cNvPr>
          <p:cNvSpPr/>
          <p:nvPr/>
        </p:nvSpPr>
        <p:spPr>
          <a:xfrm>
            <a:off x="4884910" y="1931075"/>
            <a:ext cx="2436425" cy="163514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Build or modify table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4894034-DDB0-C28F-CDD1-3FF4E5DE1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99757">
            <a:off x="3337913" y="2821290"/>
            <a:ext cx="1453979" cy="3847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049735E-9C98-6E00-0261-D11B6498583C}"/>
              </a:ext>
            </a:extLst>
          </p:cNvPr>
          <p:cNvSpPr/>
          <p:nvPr/>
        </p:nvSpPr>
        <p:spPr>
          <a:xfrm>
            <a:off x="1873423" y="3566218"/>
            <a:ext cx="2388709" cy="164609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Define starting point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E0B0E6-B19D-3450-F117-59F71003E06D}"/>
              </a:ext>
            </a:extLst>
          </p:cNvPr>
          <p:cNvSpPr/>
          <p:nvPr/>
        </p:nvSpPr>
        <p:spPr>
          <a:xfrm>
            <a:off x="9282837" y="5097493"/>
            <a:ext cx="1470561" cy="4895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JSON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A09355-EE49-221B-AC08-041E3B672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086569">
            <a:off x="4843356" y="5307622"/>
            <a:ext cx="2314998" cy="61259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82D21F6-B6EB-B3B8-67D4-6660F7A33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3" t="10252" r="27652" b="77843"/>
          <a:stretch/>
        </p:blipFill>
        <p:spPr>
          <a:xfrm>
            <a:off x="1927408" y="582705"/>
            <a:ext cx="8146893" cy="12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9765A-38A3-170C-3E09-0C54894C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21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310AE5-1C9F-E8D1-DB75-2A2D322773DE}"/>
              </a:ext>
            </a:extLst>
          </p:cNvPr>
          <p:cNvSpPr txBox="1"/>
          <p:nvPr/>
        </p:nvSpPr>
        <p:spPr>
          <a:xfrm>
            <a:off x="6581776" y="136525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4" tooltip="https://www.flickr.com/photos/akashadorable/16948426075/"/>
              </a:rPr>
              <a:t>This Photo</a:t>
            </a:r>
            <a:r>
              <a:rPr lang="en-US" sz="1800" dirty="0"/>
              <a:t> by Unknown Author is licensed under </a:t>
            </a:r>
            <a:r>
              <a:rPr lang="en-US" sz="1800" dirty="0">
                <a:hlinkClick r:id="rId5" tooltip="https://creativecommons.org/licenses/by/3.0/"/>
              </a:rPr>
              <a:t>CC BY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3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0B36-CA61-0470-5072-CE0E5790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64922-C727-0040-9AD9-E28F21F02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190" y="4875573"/>
            <a:ext cx="8390050" cy="1168457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gsk-biostatistics.github.io/</a:t>
            </a:r>
            <a:r>
              <a:rPr lang="en-US" sz="3200" dirty="0" err="1">
                <a:latin typeface="-apple-system"/>
              </a:rPr>
              <a:t>tfrmtbuilder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291F7-29FE-5BE9-4E16-21439F75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hexagon with white text&#10;&#10;Description automatically generated">
            <a:extLst>
              <a:ext uri="{FF2B5EF4-FFF2-40B4-BE49-F238E27FC236}">
                <a16:creationId xmlns:a16="http://schemas.microsoft.com/office/drawing/2014/main" id="{CE65678F-E822-88CD-C2DA-C5695B1BB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80" y="1258531"/>
            <a:ext cx="2633599" cy="30164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17113C-C825-16A0-35F7-23B3166499C4}"/>
              </a:ext>
            </a:extLst>
          </p:cNvPr>
          <p:cNvSpPr txBox="1">
            <a:spLocks/>
          </p:cNvSpPr>
          <p:nvPr/>
        </p:nvSpPr>
        <p:spPr>
          <a:xfrm>
            <a:off x="3573277" y="2434378"/>
            <a:ext cx="6082553" cy="1168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gsk-biostatistics.github.io/</a:t>
            </a:r>
            <a:r>
              <a:rPr lang="en-US" sz="3200" dirty="0" err="1"/>
              <a:t>tfrmt</a:t>
            </a:r>
            <a:endParaRPr lang="en-US" sz="3200" dirty="0"/>
          </a:p>
        </p:txBody>
      </p:sp>
      <p:pic>
        <p:nvPicPr>
          <p:cNvPr id="6" name="Picture 5" descr="A yellow crane with a blueprint from a hexagon&#10;&#10;Description automatically generated">
            <a:extLst>
              <a:ext uri="{FF2B5EF4-FFF2-40B4-BE49-F238E27FC236}">
                <a16:creationId xmlns:a16="http://schemas.microsoft.com/office/drawing/2014/main" id="{A3B99C17-0977-1231-28C2-DD218D82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04" y="3677060"/>
            <a:ext cx="2637383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9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3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5E910D6-1C69-1332-F915-9F5A016FD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828" y="801455"/>
            <a:ext cx="6376333" cy="123091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dirty="0"/>
              <a:t>“Why do I spend all my life formatting tables?”</a:t>
            </a:r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9E9A564-AF43-5BD1-5FDD-9CA884B4CE5D}"/>
              </a:ext>
            </a:extLst>
          </p:cNvPr>
          <p:cNvCxnSpPr>
            <a:cxnSpLocks/>
          </p:cNvCxnSpPr>
          <p:nvPr/>
        </p:nvCxnSpPr>
        <p:spPr>
          <a:xfrm>
            <a:off x="4287545" y="1093744"/>
            <a:ext cx="77940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AA16B6-44FE-E8CE-6924-FEA510FCB32E}"/>
              </a:ext>
            </a:extLst>
          </p:cNvPr>
          <p:cNvSpPr txBox="1">
            <a:spLocks/>
          </p:cNvSpPr>
          <p:nvPr/>
        </p:nvSpPr>
        <p:spPr>
          <a:xfrm rot="8752">
            <a:off x="3730221" y="224394"/>
            <a:ext cx="1894050" cy="8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/>
              <a:t>don’t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9770E128-6446-B8AB-0F8F-997B370F1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34" y="2227320"/>
            <a:ext cx="3174213" cy="36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7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4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5E910D6-1C69-1332-F915-9F5A016FD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828" y="801455"/>
            <a:ext cx="6376333" cy="123091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dirty="0"/>
              <a:t>“Why do I spend all my life formatting tables?”</a:t>
            </a:r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9E9A564-AF43-5BD1-5FDD-9CA884B4CE5D}"/>
              </a:ext>
            </a:extLst>
          </p:cNvPr>
          <p:cNvCxnSpPr>
            <a:cxnSpLocks/>
          </p:cNvCxnSpPr>
          <p:nvPr/>
        </p:nvCxnSpPr>
        <p:spPr>
          <a:xfrm>
            <a:off x="4287545" y="1093744"/>
            <a:ext cx="77940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AA16B6-44FE-E8CE-6924-FEA510FCB32E}"/>
              </a:ext>
            </a:extLst>
          </p:cNvPr>
          <p:cNvSpPr txBox="1">
            <a:spLocks/>
          </p:cNvSpPr>
          <p:nvPr/>
        </p:nvSpPr>
        <p:spPr>
          <a:xfrm rot="8752">
            <a:off x="3730221" y="224394"/>
            <a:ext cx="1894050" cy="8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/>
              <a:t>don’t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 descr="A hexagon with white text&#10;&#10;Description automatically generated">
            <a:extLst>
              <a:ext uri="{FF2B5EF4-FFF2-40B4-BE49-F238E27FC236}">
                <a16:creationId xmlns:a16="http://schemas.microsoft.com/office/drawing/2014/main" id="{9770E128-6446-B8AB-0F8F-997B370F17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9" y="2157668"/>
            <a:ext cx="1644388" cy="1883406"/>
          </a:xfrm>
          <a:prstGeom prst="rect">
            <a:avLst/>
          </a:prstGeom>
        </p:spPr>
      </p:pic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FA06D687-9E07-1880-5F01-18438241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65" y="2026882"/>
            <a:ext cx="6376333" cy="44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5E910D6-1C69-1332-F915-9F5A016FD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828" y="801455"/>
            <a:ext cx="6376333" cy="123091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dirty="0"/>
              <a:t>“Why do I spend all my life formatting tables?”</a:t>
            </a:r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9E9A564-AF43-5BD1-5FDD-9CA884B4CE5D}"/>
              </a:ext>
            </a:extLst>
          </p:cNvPr>
          <p:cNvCxnSpPr>
            <a:cxnSpLocks/>
          </p:cNvCxnSpPr>
          <p:nvPr/>
        </p:nvCxnSpPr>
        <p:spPr>
          <a:xfrm>
            <a:off x="4287545" y="1093744"/>
            <a:ext cx="77940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AA16B6-44FE-E8CE-6924-FEA510FCB32E}"/>
              </a:ext>
            </a:extLst>
          </p:cNvPr>
          <p:cNvSpPr txBox="1">
            <a:spLocks/>
          </p:cNvSpPr>
          <p:nvPr/>
        </p:nvSpPr>
        <p:spPr>
          <a:xfrm rot="8752">
            <a:off x="3730221" y="224394"/>
            <a:ext cx="1894050" cy="8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/>
              <a:t>don’t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 descr="A hexagon with white text&#10;&#10;Description automatically generated">
            <a:extLst>
              <a:ext uri="{FF2B5EF4-FFF2-40B4-BE49-F238E27FC236}">
                <a16:creationId xmlns:a16="http://schemas.microsoft.com/office/drawing/2014/main" id="{E5A33D3F-2548-BF66-178D-C10E623D49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9" y="2157668"/>
            <a:ext cx="1644388" cy="18834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AB07215-2023-E7C2-EE7C-A55AD286E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69" y="1965320"/>
            <a:ext cx="6663432" cy="4660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710C73-AA0C-885A-4654-84D458C5CE4C}"/>
              </a:ext>
            </a:extLst>
          </p:cNvPr>
          <p:cNvSpPr txBox="1"/>
          <p:nvPr/>
        </p:nvSpPr>
        <p:spPr>
          <a:xfrm>
            <a:off x="752692" y="4244829"/>
            <a:ext cx="1837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 ARD</a:t>
            </a:r>
          </a:p>
          <a:p>
            <a:pPr algn="ctr"/>
            <a:r>
              <a:rPr lang="en-US" sz="2400" dirty="0"/>
              <a:t>(</a:t>
            </a:r>
            <a:r>
              <a:rPr lang="en-US" sz="2400" b="1" dirty="0"/>
              <a:t>A</a:t>
            </a:r>
            <a:r>
              <a:rPr lang="en-US" sz="2400" dirty="0"/>
              <a:t>nalysis</a:t>
            </a:r>
          </a:p>
          <a:p>
            <a:pPr algn="ctr"/>
            <a:r>
              <a:rPr lang="en-US" sz="2400" b="1" dirty="0"/>
              <a:t> R</a:t>
            </a:r>
            <a:r>
              <a:rPr lang="en-US" sz="2400" dirty="0"/>
              <a:t>esults</a:t>
            </a:r>
          </a:p>
          <a:p>
            <a:pPr algn="ctr"/>
            <a:r>
              <a:rPr lang="en-US" sz="2400" b="1" dirty="0"/>
              <a:t> D</a:t>
            </a:r>
            <a:r>
              <a:rPr lang="en-US" sz="2400" dirty="0"/>
              <a:t>ata)</a:t>
            </a:r>
          </a:p>
        </p:txBody>
      </p:sp>
    </p:spTree>
    <p:extLst>
      <p:ext uri="{BB962C8B-B14F-4D97-AF65-F5344CB8AC3E}">
        <p14:creationId xmlns:p14="http://schemas.microsoft.com/office/powerpoint/2010/main" val="4284291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5E910D6-1C69-1332-F915-9F5A016FD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828" y="801455"/>
            <a:ext cx="6376333" cy="123091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dirty="0"/>
              <a:t>“Why do I spend all my life formatting tables?”</a:t>
            </a:r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9E9A564-AF43-5BD1-5FDD-9CA884B4CE5D}"/>
              </a:ext>
            </a:extLst>
          </p:cNvPr>
          <p:cNvCxnSpPr>
            <a:cxnSpLocks/>
          </p:cNvCxnSpPr>
          <p:nvPr/>
        </p:nvCxnSpPr>
        <p:spPr>
          <a:xfrm>
            <a:off x="4287545" y="1093744"/>
            <a:ext cx="77940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AA16B6-44FE-E8CE-6924-FEA510FCB32E}"/>
              </a:ext>
            </a:extLst>
          </p:cNvPr>
          <p:cNvSpPr txBox="1">
            <a:spLocks/>
          </p:cNvSpPr>
          <p:nvPr/>
        </p:nvSpPr>
        <p:spPr>
          <a:xfrm rot="8752">
            <a:off x="3730221" y="224394"/>
            <a:ext cx="1894050" cy="810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/>
              <a:t>don’t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 descr="A hexagon with white text&#10;&#10;Description automatically generated">
            <a:extLst>
              <a:ext uri="{FF2B5EF4-FFF2-40B4-BE49-F238E27FC236}">
                <a16:creationId xmlns:a16="http://schemas.microsoft.com/office/drawing/2014/main" id="{414A2A64-E50A-8200-E24A-1B7F5C4267D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9" y="2157668"/>
            <a:ext cx="1644388" cy="188340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9B33699-EE3A-193B-68F0-445B84DDA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146" y="2025991"/>
            <a:ext cx="7198144" cy="4330358"/>
          </a:xfrm>
          <a:prstGeom prst="rect">
            <a:avLst/>
          </a:prstGeom>
        </p:spPr>
      </p:pic>
      <p:pic>
        <p:nvPicPr>
          <p:cNvPr id="10" name="Picture 9" descr="A hexagon with white text&#10;&#10;Description automatically generated">
            <a:extLst>
              <a:ext uri="{FF2B5EF4-FFF2-40B4-BE49-F238E27FC236}">
                <a16:creationId xmlns:a16="http://schemas.microsoft.com/office/drawing/2014/main" id="{F125916C-4F99-06C0-2709-CD5D2352E9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88A4FF"/>
              </a:clrFrom>
              <a:clrTo>
                <a:srgbClr val="88A4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9" y="2157668"/>
            <a:ext cx="1644388" cy="1883406"/>
          </a:xfrm>
          <a:prstGeom prst="rect">
            <a:avLst/>
          </a:prstGeom>
        </p:spPr>
      </p:pic>
      <p:pic>
        <p:nvPicPr>
          <p:cNvPr id="12" name="Picture 11" descr="A hexagon with white text&#10;&#10;Description automatically generated">
            <a:extLst>
              <a:ext uri="{FF2B5EF4-FFF2-40B4-BE49-F238E27FC236}">
                <a16:creationId xmlns:a16="http://schemas.microsoft.com/office/drawing/2014/main" id="{BB0A5BFA-09B8-96EC-2D16-53A3EECD00C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88A4FF"/>
              </a:clrFrom>
              <a:clrTo>
                <a:srgbClr val="88A4FF">
                  <a:alpha val="0"/>
                </a:srgbClr>
              </a:clrTo>
            </a:clrChange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9" y="2157668"/>
            <a:ext cx="1644388" cy="1883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57578-E4BD-31AC-D160-C31E792D3A6B}"/>
              </a:ext>
            </a:extLst>
          </p:cNvPr>
          <p:cNvSpPr txBox="1"/>
          <p:nvPr/>
        </p:nvSpPr>
        <p:spPr>
          <a:xfrm>
            <a:off x="752692" y="4244829"/>
            <a:ext cx="1837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 ARD</a:t>
            </a:r>
          </a:p>
          <a:p>
            <a:pPr algn="ctr"/>
            <a:r>
              <a:rPr lang="en-US" sz="2400" dirty="0"/>
              <a:t>(</a:t>
            </a:r>
            <a:r>
              <a:rPr lang="en-US" sz="2400" b="1" dirty="0"/>
              <a:t>A</a:t>
            </a:r>
            <a:r>
              <a:rPr lang="en-US" sz="2400" dirty="0"/>
              <a:t>nalysis</a:t>
            </a:r>
          </a:p>
          <a:p>
            <a:pPr algn="ctr"/>
            <a:r>
              <a:rPr lang="en-US" sz="2400" b="1" dirty="0"/>
              <a:t> R</a:t>
            </a:r>
            <a:r>
              <a:rPr lang="en-US" sz="2400" dirty="0"/>
              <a:t>esults</a:t>
            </a:r>
          </a:p>
          <a:p>
            <a:pPr algn="ctr"/>
            <a:r>
              <a:rPr lang="en-US" sz="2400" b="1" dirty="0"/>
              <a:t> D</a:t>
            </a:r>
            <a:r>
              <a:rPr lang="en-US" sz="2400" dirty="0"/>
              <a:t>ata)</a:t>
            </a:r>
          </a:p>
        </p:txBody>
      </p:sp>
    </p:spTree>
    <p:extLst>
      <p:ext uri="{BB962C8B-B14F-4D97-AF65-F5344CB8AC3E}">
        <p14:creationId xmlns:p14="http://schemas.microsoft.com/office/powerpoint/2010/main" val="349347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6A01-1862-6F7C-45E2-F388F7AE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programmers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6F99F-7D45-7E2F-FB97-FBFABA58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7</a:t>
            </a:fld>
            <a:endParaRPr lang="en-US"/>
          </a:p>
        </p:txBody>
      </p:sp>
      <p:pic>
        <p:nvPicPr>
          <p:cNvPr id="12" name="Content Placeholder 11" descr="A person standing in front of a waterfall&#10;&#10;Description automatically generated">
            <a:extLst>
              <a:ext uri="{FF2B5EF4-FFF2-40B4-BE49-F238E27FC236}">
                <a16:creationId xmlns:a16="http://schemas.microsoft.com/office/drawing/2014/main" id="{EFD59EF2-0150-31B9-F24D-29180F804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422" y="1463675"/>
            <a:ext cx="7543156" cy="5029200"/>
          </a:xfrm>
        </p:spPr>
      </p:pic>
    </p:spTree>
    <p:extLst>
      <p:ext uri="{BB962C8B-B14F-4D97-AF65-F5344CB8AC3E}">
        <p14:creationId xmlns:p14="http://schemas.microsoft.com/office/powerpoint/2010/main" val="525572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F6A01-1862-6F7C-45E2-F388F7AE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else</a:t>
            </a:r>
          </a:p>
        </p:txBody>
      </p:sp>
      <p:pic>
        <p:nvPicPr>
          <p:cNvPr id="6" name="Content Placeholder 5" descr="A child holding a map&#10;&#10;Description automatically generated">
            <a:extLst>
              <a:ext uri="{FF2B5EF4-FFF2-40B4-BE49-F238E27FC236}">
                <a16:creationId xmlns:a16="http://schemas.microsoft.com/office/drawing/2014/main" id="{4DB86E96-69D7-BF17-DBF8-2E2587411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53" y="1508919"/>
            <a:ext cx="7556293" cy="5029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6F99F-7D45-7E2F-FB97-FBFABA58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9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00110-62F2-999B-9442-02602AA8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hexagon with white text&#10;&#10;Description automatically generated">
            <a:extLst>
              <a:ext uri="{FF2B5EF4-FFF2-40B4-BE49-F238E27FC236}">
                <a16:creationId xmlns:a16="http://schemas.microsoft.com/office/drawing/2014/main" id="{32658ADF-4E60-424E-8D26-7DB0DE304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80" y="2184639"/>
            <a:ext cx="1995890" cy="2286000"/>
          </a:xfrm>
          <a:prstGeom prst="rect">
            <a:avLst/>
          </a:prstGeom>
        </p:spPr>
      </p:pic>
      <p:pic>
        <p:nvPicPr>
          <p:cNvPr id="5" name="Picture 4" descr="A yellow crane with a blueprint from a hexagon&#10;&#10;Description automatically generated">
            <a:extLst>
              <a:ext uri="{FF2B5EF4-FFF2-40B4-BE49-F238E27FC236}">
                <a16:creationId xmlns:a16="http://schemas.microsoft.com/office/drawing/2014/main" id="{6A62373E-3AA7-7437-3553-4D357FCF1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67" y="1388573"/>
            <a:ext cx="3568848" cy="4083241"/>
          </a:xfrm>
          <a:prstGeom prst="rect">
            <a:avLst/>
          </a:prstGeom>
        </p:spPr>
      </p:pic>
      <p:pic>
        <p:nvPicPr>
          <p:cNvPr id="1026" name="Picture 2" descr="Shiny BoF at rstudio::conf 2020 - Birds of a Feather - Posit Community">
            <a:extLst>
              <a:ext uri="{FF2B5EF4-FFF2-40B4-BE49-F238E27FC236}">
                <a16:creationId xmlns:a16="http://schemas.microsoft.com/office/drawing/2014/main" id="{32D3A633-8C7B-0676-FDE9-F605E6475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358" y="2184639"/>
            <a:ext cx="197220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0BC708-FE15-EBB1-1538-33B34D075A1B}"/>
              </a:ext>
            </a:extLst>
          </p:cNvPr>
          <p:cNvSpPr txBox="1"/>
          <p:nvPr/>
        </p:nvSpPr>
        <p:spPr>
          <a:xfrm>
            <a:off x="6363820" y="2924533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7CAE1-6E9C-A496-F757-282A1C14432D}"/>
              </a:ext>
            </a:extLst>
          </p:cNvPr>
          <p:cNvSpPr txBox="1"/>
          <p:nvPr/>
        </p:nvSpPr>
        <p:spPr>
          <a:xfrm>
            <a:off x="3669270" y="2921168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6316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441</Words>
  <Application>Microsoft Office PowerPoint</Application>
  <PresentationFormat>Widescreen</PresentationFormat>
  <Paragraphs>154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Calibri</vt:lpstr>
      <vt:lpstr>Consolas</vt:lpstr>
      <vt:lpstr>Source Sans Pro</vt:lpstr>
      <vt:lpstr>Office Theme</vt:lpstr>
      <vt:lpstr>Everyone’s Invited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programmers</vt:lpstr>
      <vt:lpstr>Everyone 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Everyone’s Invited</dc:title>
  <dc:creator>Becca Krouse</dc:creator>
  <cp:lastModifiedBy>Becca Krouse</cp:lastModifiedBy>
  <cp:revision>2</cp:revision>
  <dcterms:created xsi:type="dcterms:W3CDTF">2023-10-11T09:35:02Z</dcterms:created>
  <dcterms:modified xsi:type="dcterms:W3CDTF">2023-10-23T18:29:22Z</dcterms:modified>
</cp:coreProperties>
</file>